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81" r:id="rId2"/>
    <p:sldId id="318" r:id="rId3"/>
    <p:sldId id="328" r:id="rId4"/>
    <p:sldId id="303" r:id="rId5"/>
    <p:sldId id="397" r:id="rId6"/>
    <p:sldId id="350" r:id="rId7"/>
    <p:sldId id="351" r:id="rId8"/>
    <p:sldId id="399" r:id="rId9"/>
    <p:sldId id="400" r:id="rId10"/>
    <p:sldId id="401" r:id="rId11"/>
    <p:sldId id="402" r:id="rId12"/>
    <p:sldId id="356" r:id="rId13"/>
    <p:sldId id="403" r:id="rId14"/>
    <p:sldId id="365" r:id="rId15"/>
    <p:sldId id="404" r:id="rId16"/>
    <p:sldId id="405" r:id="rId17"/>
    <p:sldId id="406" r:id="rId18"/>
  </p:sldIdLst>
  <p:sldSz cx="9144000" cy="5143500" type="screen16x9"/>
  <p:notesSz cx="6797675" cy="9928225"/>
  <p:custDataLst>
    <p:tags r:id="rId21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2DB992B9-D5A6-4F2E-A648-F232699B278C}">
          <p14:sldIdLst>
            <p14:sldId id="281"/>
            <p14:sldId id="318"/>
            <p14:sldId id="328"/>
            <p14:sldId id="303"/>
            <p14:sldId id="397"/>
            <p14:sldId id="350"/>
            <p14:sldId id="351"/>
            <p14:sldId id="399"/>
            <p14:sldId id="400"/>
            <p14:sldId id="401"/>
            <p14:sldId id="402"/>
            <p14:sldId id="356"/>
            <p14:sldId id="403"/>
          </p14:sldIdLst>
        </p14:section>
        <p14:section name="研究結果" id="{B6FF4199-4C58-44E6-BFED-7E10CE354B75}">
          <p14:sldIdLst>
            <p14:sldId id="365"/>
          </p14:sldIdLst>
        </p14:section>
        <p14:section name="QA資料補充部分" id="{776F7CA2-C2E3-4CA3-99C4-FFD700ED224D}">
          <p14:sldIdLst>
            <p14:sldId id="404"/>
            <p14:sldId id="405"/>
            <p14:sldId id="406"/>
          </p14:sldIdLst>
        </p14:section>
      </p14:sectionLst>
    </p:ext>
    <p:ext uri="{EFAFB233-063F-42B5-8137-9DF3F51BA10A}">
      <p15:sldGuideLst xmlns:p15="http://schemas.microsoft.com/office/powerpoint/2012/main">
        <p15:guide id="2" pos="295" userDrawn="1">
          <p15:clr>
            <a:srgbClr val="A4A3A4"/>
          </p15:clr>
        </p15:guide>
        <p15:guide id="4" orient="horz" pos="146" userDrawn="1">
          <p15:clr>
            <a:srgbClr val="A4A3A4"/>
          </p15:clr>
        </p15:guide>
        <p15:guide id="6" pos="2880" userDrawn="1">
          <p15:clr>
            <a:srgbClr val="A4A3A4"/>
          </p15:clr>
        </p15:guide>
        <p15:guide id="7" pos="5035" userDrawn="1">
          <p15:clr>
            <a:srgbClr val="A4A3A4"/>
          </p15:clr>
        </p15:guide>
        <p15:guide id="8" orient="horz" pos="1688" userDrawn="1">
          <p15:clr>
            <a:srgbClr val="A4A3A4"/>
          </p15:clr>
        </p15:guide>
        <p15:guide id="9" orient="horz" pos="17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323F"/>
    <a:srgbClr val="1C72DB"/>
    <a:srgbClr val="FFFFFF"/>
    <a:srgbClr val="304371"/>
    <a:srgbClr val="EEF2F5"/>
    <a:srgbClr val="F4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70178" autoAdjust="0"/>
  </p:normalViewPr>
  <p:slideViewPr>
    <p:cSldViewPr snapToGrid="0" showGuides="1">
      <p:cViewPr>
        <p:scale>
          <a:sx n="125" d="100"/>
          <a:sy n="125" d="100"/>
        </p:scale>
        <p:origin x="1230" y="-342"/>
      </p:cViewPr>
      <p:guideLst>
        <p:guide pos="295"/>
        <p:guide orient="horz" pos="146"/>
        <p:guide pos="2880"/>
        <p:guide pos="5035"/>
        <p:guide orient="horz" pos="1688"/>
        <p:guide orient="horz" pos="17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C6E6E7-3794-4F59-8D1C-191B493AF727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10541632-7F86-4B4B-964D-20CF3D3B7527}">
      <dgm:prSet phldrT="[文字]" custT="1"/>
      <dgm:spPr/>
      <dgm:t>
        <a:bodyPr/>
        <a:lstStyle/>
        <a:p>
          <a:pPr algn="ctr"/>
          <a:r>
            <a:rPr lang="zh-TW" altLang="en-US" sz="1200"/>
            <a:t>安裝</a:t>
          </a:r>
          <a:r>
            <a:rPr lang="en-US" altLang="zh-TW" sz="1200"/>
            <a:t>Gmapping</a:t>
          </a:r>
          <a:r>
            <a:rPr lang="zh-TW" altLang="en-US" sz="1200"/>
            <a:t>套件</a:t>
          </a:r>
          <a:r>
            <a:rPr lang="en-US" altLang="zh-TW" sz="1200"/>
            <a:t>-(</a:t>
          </a:r>
          <a:r>
            <a:rPr lang="zh-TW" altLang="en-US" sz="1200"/>
            <a:t>終端機</a:t>
          </a:r>
          <a:r>
            <a:rPr lang="en-US" altLang="zh-TW" sz="1200"/>
            <a:t>1)</a:t>
          </a:r>
          <a:endParaRPr lang="zh-TW" altLang="en-US" sz="1200"/>
        </a:p>
      </dgm:t>
    </dgm:pt>
    <dgm:pt modelId="{798F5412-4ADE-4CBA-BD93-C2049D9E5F4D}" type="parTrans" cxnId="{72092EDB-EC43-4981-8CFB-010A640841B8}">
      <dgm:prSet/>
      <dgm:spPr/>
      <dgm:t>
        <a:bodyPr/>
        <a:lstStyle/>
        <a:p>
          <a:pPr algn="ctr"/>
          <a:endParaRPr lang="zh-TW" altLang="en-US" sz="1200"/>
        </a:p>
      </dgm:t>
    </dgm:pt>
    <dgm:pt modelId="{DFB2519D-4BDC-4129-85E5-BF9261AC8FDA}" type="sibTrans" cxnId="{72092EDB-EC43-4981-8CFB-010A640841B8}">
      <dgm:prSet/>
      <dgm:spPr/>
      <dgm:t>
        <a:bodyPr/>
        <a:lstStyle/>
        <a:p>
          <a:pPr algn="ctr"/>
          <a:endParaRPr lang="zh-TW" altLang="en-US" sz="1200"/>
        </a:p>
      </dgm:t>
    </dgm:pt>
    <dgm:pt modelId="{4B1A89B0-9B38-4DE5-A44D-4DDE604891AB}">
      <dgm:prSet phldrT="[文字]" custT="1"/>
      <dgm:spPr/>
      <dgm:t>
        <a:bodyPr/>
        <a:lstStyle/>
        <a:p>
          <a:pPr algn="ctr"/>
          <a:r>
            <a:rPr lang="en-US" sz="1200" b="0" i="0" u="none"/>
            <a:t>sudo apt install ros-noetic-slam-gmapping</a:t>
          </a:r>
          <a:endParaRPr lang="zh-TW" altLang="en-US" sz="1200"/>
        </a:p>
      </dgm:t>
    </dgm:pt>
    <dgm:pt modelId="{7F3F7108-70C6-4F40-923D-A4DEB6053ACB}" type="parTrans" cxnId="{5D35B83D-61E3-486A-B8C9-84410501110D}">
      <dgm:prSet/>
      <dgm:spPr/>
      <dgm:t>
        <a:bodyPr/>
        <a:lstStyle/>
        <a:p>
          <a:pPr algn="ctr"/>
          <a:endParaRPr lang="zh-TW" altLang="en-US" sz="1200"/>
        </a:p>
      </dgm:t>
    </dgm:pt>
    <dgm:pt modelId="{1BEC547A-31F4-4292-AAF4-44AACD71EBDB}" type="sibTrans" cxnId="{5D35B83D-61E3-486A-B8C9-84410501110D}">
      <dgm:prSet/>
      <dgm:spPr/>
      <dgm:t>
        <a:bodyPr/>
        <a:lstStyle/>
        <a:p>
          <a:pPr algn="ctr"/>
          <a:endParaRPr lang="zh-TW" altLang="en-US" sz="1200"/>
        </a:p>
      </dgm:t>
    </dgm:pt>
    <dgm:pt modelId="{3B1D247D-62E1-4422-9E0E-EBB6DB976443}">
      <dgm:prSet phldrT="[文字]" custT="1"/>
      <dgm:spPr/>
      <dgm:t>
        <a:bodyPr/>
        <a:lstStyle/>
        <a:p>
          <a:pPr algn="ctr"/>
          <a:r>
            <a:rPr lang="zh-TW" altLang="en-US" sz="1200"/>
            <a:t>開啟</a:t>
          </a:r>
          <a:r>
            <a:rPr lang="en-US" altLang="zh-TW" sz="1200"/>
            <a:t>Gazebo</a:t>
          </a:r>
          <a:r>
            <a:rPr lang="zh-TW" altLang="en-US" sz="1200"/>
            <a:t>模擬軟體</a:t>
          </a:r>
          <a:r>
            <a:rPr lang="en-US" altLang="zh-TW" sz="1200"/>
            <a:t>-(</a:t>
          </a:r>
          <a:r>
            <a:rPr lang="zh-TW" altLang="en-US" sz="1200"/>
            <a:t>終端機</a:t>
          </a:r>
          <a:r>
            <a:rPr lang="en-US" altLang="zh-TW" sz="1200"/>
            <a:t>2)</a:t>
          </a:r>
          <a:endParaRPr lang="zh-TW" altLang="en-US" sz="1200"/>
        </a:p>
      </dgm:t>
    </dgm:pt>
    <dgm:pt modelId="{422CF655-06D1-4A2E-82D0-16DBA7E96157}" type="parTrans" cxnId="{90B0A5DC-D004-4CEF-AAAB-681B914D9FBC}">
      <dgm:prSet/>
      <dgm:spPr/>
      <dgm:t>
        <a:bodyPr/>
        <a:lstStyle/>
        <a:p>
          <a:pPr algn="ctr"/>
          <a:endParaRPr lang="zh-TW" altLang="en-US" sz="1200"/>
        </a:p>
      </dgm:t>
    </dgm:pt>
    <dgm:pt modelId="{9C08AC59-FB9D-46DA-A994-11FFE5199A58}" type="sibTrans" cxnId="{90B0A5DC-D004-4CEF-AAAB-681B914D9FBC}">
      <dgm:prSet/>
      <dgm:spPr/>
      <dgm:t>
        <a:bodyPr/>
        <a:lstStyle/>
        <a:p>
          <a:pPr algn="ctr"/>
          <a:endParaRPr lang="zh-TW" altLang="en-US" sz="1200"/>
        </a:p>
      </dgm:t>
    </dgm:pt>
    <dgm:pt modelId="{245EC359-4F49-4DA9-B535-64DAAA0D0BB2}">
      <dgm:prSet phldrT="[文字]" custT="1"/>
      <dgm:spPr/>
      <dgm:t>
        <a:bodyPr/>
        <a:lstStyle/>
        <a:p>
          <a:pPr algn="ctr"/>
          <a:r>
            <a:rPr lang="en-US" sz="1200" b="0" i="0" u="none"/>
            <a:t>roslaunch turtlebot3_gazebo turtlebot3_house.launch</a:t>
          </a:r>
          <a:endParaRPr lang="zh-TW" altLang="en-US" sz="1200"/>
        </a:p>
      </dgm:t>
    </dgm:pt>
    <dgm:pt modelId="{337D2A0D-B383-4CB3-8566-E20A98E0723A}" type="parTrans" cxnId="{81A2E402-037B-474F-A463-FB31C622DAF9}">
      <dgm:prSet/>
      <dgm:spPr/>
      <dgm:t>
        <a:bodyPr/>
        <a:lstStyle/>
        <a:p>
          <a:pPr algn="ctr"/>
          <a:endParaRPr lang="zh-TW" altLang="en-US" sz="1200"/>
        </a:p>
      </dgm:t>
    </dgm:pt>
    <dgm:pt modelId="{7D65ED2F-5296-4949-AACC-B0A6DCC0BC2A}" type="sibTrans" cxnId="{81A2E402-037B-474F-A463-FB31C622DAF9}">
      <dgm:prSet/>
      <dgm:spPr/>
      <dgm:t>
        <a:bodyPr/>
        <a:lstStyle/>
        <a:p>
          <a:pPr algn="ctr"/>
          <a:endParaRPr lang="zh-TW" altLang="en-US" sz="1200"/>
        </a:p>
      </dgm:t>
    </dgm:pt>
    <dgm:pt modelId="{FF09B8C2-591B-46D1-B1BC-7C6F919B04E9}">
      <dgm:prSet phldrT="[文字]" custT="1"/>
      <dgm:spPr/>
      <dgm:t>
        <a:bodyPr/>
        <a:lstStyle/>
        <a:p>
          <a:pPr algn="ctr"/>
          <a:r>
            <a:rPr lang="zh-TW" altLang="en-US" sz="1200"/>
            <a:t>執行</a:t>
          </a:r>
          <a:r>
            <a:rPr lang="en-US" altLang="zh-TW" sz="1200"/>
            <a:t>SLAM</a:t>
          </a:r>
          <a:r>
            <a:rPr lang="zh-TW" altLang="en-US" sz="1200"/>
            <a:t>套件</a:t>
          </a:r>
          <a:r>
            <a:rPr lang="en-US" altLang="zh-TW" sz="1200"/>
            <a:t>-(</a:t>
          </a:r>
          <a:r>
            <a:rPr lang="zh-TW" altLang="en-US" sz="1200"/>
            <a:t>終端機</a:t>
          </a:r>
          <a:r>
            <a:rPr lang="en-US" altLang="zh-TW" sz="1200"/>
            <a:t>3)</a:t>
          </a:r>
          <a:endParaRPr lang="zh-TW" altLang="en-US" sz="1200"/>
        </a:p>
      </dgm:t>
    </dgm:pt>
    <dgm:pt modelId="{C3A81CD1-D116-4D1C-A50C-D263A6881158}" type="parTrans" cxnId="{B131A16F-A916-4CF4-AF7E-5B8C34038E8C}">
      <dgm:prSet/>
      <dgm:spPr/>
      <dgm:t>
        <a:bodyPr/>
        <a:lstStyle/>
        <a:p>
          <a:pPr algn="ctr"/>
          <a:endParaRPr lang="zh-TW" altLang="en-US" sz="1200"/>
        </a:p>
      </dgm:t>
    </dgm:pt>
    <dgm:pt modelId="{ED15ADE2-BA19-4215-A92A-A41C59A2BF35}" type="sibTrans" cxnId="{B131A16F-A916-4CF4-AF7E-5B8C34038E8C}">
      <dgm:prSet/>
      <dgm:spPr/>
      <dgm:t>
        <a:bodyPr/>
        <a:lstStyle/>
        <a:p>
          <a:pPr algn="ctr"/>
          <a:endParaRPr lang="zh-TW" altLang="en-US" sz="1200"/>
        </a:p>
      </dgm:t>
    </dgm:pt>
    <dgm:pt modelId="{A4392897-9844-452A-8072-F0D6BAACA1A6}">
      <dgm:prSet phldrT="[文字]" custT="1"/>
      <dgm:spPr/>
      <dgm:t>
        <a:bodyPr/>
        <a:lstStyle/>
        <a:p>
          <a:pPr algn="ctr"/>
          <a:r>
            <a:rPr lang="zh-TW" altLang="en-US" sz="1200"/>
            <a:t>啟動鍵盤控制程式進行掃圖</a:t>
          </a:r>
          <a:r>
            <a:rPr lang="en-US" altLang="zh-TW" sz="1200"/>
            <a:t>-(</a:t>
          </a:r>
          <a:r>
            <a:rPr lang="zh-TW" altLang="en-US" sz="1200"/>
            <a:t>終端機</a:t>
          </a:r>
          <a:r>
            <a:rPr lang="en-US" altLang="zh-TW" sz="1200"/>
            <a:t>4)</a:t>
          </a:r>
          <a:endParaRPr lang="zh-TW" altLang="en-US" sz="1200"/>
        </a:p>
      </dgm:t>
    </dgm:pt>
    <dgm:pt modelId="{1BE1FFD4-BFF6-4EE5-8D98-3C250A644FFB}" type="parTrans" cxnId="{43DCC938-0A16-457A-B5E1-2F126FB278D0}">
      <dgm:prSet/>
      <dgm:spPr/>
      <dgm:t>
        <a:bodyPr/>
        <a:lstStyle/>
        <a:p>
          <a:pPr algn="ctr"/>
          <a:endParaRPr lang="zh-TW" altLang="en-US" sz="1200"/>
        </a:p>
      </dgm:t>
    </dgm:pt>
    <dgm:pt modelId="{462EB629-4D16-4B8A-960D-7CEE870B24F8}" type="sibTrans" cxnId="{43DCC938-0A16-457A-B5E1-2F126FB278D0}">
      <dgm:prSet/>
      <dgm:spPr/>
      <dgm:t>
        <a:bodyPr/>
        <a:lstStyle/>
        <a:p>
          <a:pPr algn="ctr"/>
          <a:endParaRPr lang="zh-TW" altLang="en-US" sz="1200"/>
        </a:p>
      </dgm:t>
    </dgm:pt>
    <dgm:pt modelId="{826E42E1-68E5-4E50-920E-0AE15233BDBE}">
      <dgm:prSet phldrT="[文字]" custT="1"/>
      <dgm:spPr/>
      <dgm:t>
        <a:bodyPr/>
        <a:lstStyle/>
        <a:p>
          <a:pPr algn="ctr"/>
          <a:r>
            <a:rPr lang="en-US" sz="1200" b="0" i="0" u="none"/>
            <a:t>roslaunch turtlebot3_slam turtlebot3_slam.launch slam_methods:=gmapping</a:t>
          </a:r>
          <a:endParaRPr lang="zh-TW" altLang="en-US" sz="1200"/>
        </a:p>
      </dgm:t>
    </dgm:pt>
    <dgm:pt modelId="{3EFCD63B-1A08-4666-91BE-B0D005A93C2C}" type="parTrans" cxnId="{5DC651FA-E26E-4B53-823A-74C8DBB5D0FE}">
      <dgm:prSet/>
      <dgm:spPr/>
      <dgm:t>
        <a:bodyPr/>
        <a:lstStyle/>
        <a:p>
          <a:pPr algn="ctr"/>
          <a:endParaRPr lang="zh-TW" altLang="en-US" sz="1200"/>
        </a:p>
      </dgm:t>
    </dgm:pt>
    <dgm:pt modelId="{2A92CEB0-4F17-4B9D-BEA9-FA655A7D50A3}" type="sibTrans" cxnId="{5DC651FA-E26E-4B53-823A-74C8DBB5D0FE}">
      <dgm:prSet/>
      <dgm:spPr/>
      <dgm:t>
        <a:bodyPr/>
        <a:lstStyle/>
        <a:p>
          <a:pPr algn="ctr"/>
          <a:endParaRPr lang="zh-TW" altLang="en-US" sz="1200"/>
        </a:p>
      </dgm:t>
    </dgm:pt>
    <dgm:pt modelId="{233245EC-B8E2-4030-994D-6FC1E6ED7EA6}">
      <dgm:prSet phldrT="[文字]" custT="1"/>
      <dgm:spPr/>
      <dgm:t>
        <a:bodyPr/>
        <a:lstStyle/>
        <a:p>
          <a:pPr algn="ctr"/>
          <a:r>
            <a:rPr lang="en-US" sz="1200" b="0" i="0" u="none"/>
            <a:t>roslaunch turtlebot3_teleop turtlebot3_teleop_key.launch </a:t>
          </a:r>
          <a:endParaRPr lang="zh-TW" altLang="en-US" sz="1200"/>
        </a:p>
      </dgm:t>
    </dgm:pt>
    <dgm:pt modelId="{023CE533-D406-4210-AFBA-96B60F705F3F}" type="parTrans" cxnId="{46D4B2D1-96F4-4200-856A-3A2D27B12EAF}">
      <dgm:prSet/>
      <dgm:spPr/>
      <dgm:t>
        <a:bodyPr/>
        <a:lstStyle/>
        <a:p>
          <a:pPr algn="ctr"/>
          <a:endParaRPr lang="zh-TW" altLang="en-US" sz="1200"/>
        </a:p>
      </dgm:t>
    </dgm:pt>
    <dgm:pt modelId="{9CE89A2F-4EE1-49DE-8394-F58982EA6356}" type="sibTrans" cxnId="{46D4B2D1-96F4-4200-856A-3A2D27B12EAF}">
      <dgm:prSet/>
      <dgm:spPr/>
      <dgm:t>
        <a:bodyPr/>
        <a:lstStyle/>
        <a:p>
          <a:pPr algn="ctr"/>
          <a:endParaRPr lang="zh-TW" altLang="en-US" sz="1200"/>
        </a:p>
      </dgm:t>
    </dgm:pt>
    <dgm:pt modelId="{079B3125-FF70-40F6-A0BB-AD5D66B44CCF}">
      <dgm:prSet phldrT="[文字]" custT="1"/>
      <dgm:spPr/>
      <dgm:t>
        <a:bodyPr/>
        <a:lstStyle/>
        <a:p>
          <a:pPr algn="ctr"/>
          <a:r>
            <a:rPr lang="zh-TW" altLang="en-US" sz="1200"/>
            <a:t>儲存地圖資料</a:t>
          </a:r>
          <a:r>
            <a:rPr lang="en-US" altLang="zh-TW" sz="1200"/>
            <a:t>-(</a:t>
          </a:r>
          <a:r>
            <a:rPr lang="zh-TW" altLang="en-US" sz="1200"/>
            <a:t>終端機</a:t>
          </a:r>
          <a:r>
            <a:rPr lang="en-US" altLang="zh-TW" sz="1200"/>
            <a:t>1)</a:t>
          </a:r>
          <a:endParaRPr lang="zh-TW" altLang="en-US" sz="1200"/>
        </a:p>
      </dgm:t>
    </dgm:pt>
    <dgm:pt modelId="{DA61CC9D-9249-4024-B3CD-FDF1ADF43897}" type="parTrans" cxnId="{7962DFB4-10EE-4637-A384-8E618B4195BF}">
      <dgm:prSet/>
      <dgm:spPr/>
      <dgm:t>
        <a:bodyPr/>
        <a:lstStyle/>
        <a:p>
          <a:pPr algn="ctr"/>
          <a:endParaRPr lang="zh-TW" altLang="en-US" sz="1200"/>
        </a:p>
      </dgm:t>
    </dgm:pt>
    <dgm:pt modelId="{2BC7DF18-8F17-4F56-92A2-5287511CCEAD}" type="sibTrans" cxnId="{7962DFB4-10EE-4637-A384-8E618B4195BF}">
      <dgm:prSet/>
      <dgm:spPr/>
      <dgm:t>
        <a:bodyPr/>
        <a:lstStyle/>
        <a:p>
          <a:pPr algn="ctr"/>
          <a:endParaRPr lang="zh-TW" altLang="en-US" sz="1200"/>
        </a:p>
      </dgm:t>
    </dgm:pt>
    <dgm:pt modelId="{3E6332D2-9BC1-4918-B0C6-1E8EE21BB48E}">
      <dgm:prSet phldrT="[文字]" custT="1"/>
      <dgm:spPr/>
      <dgm:t>
        <a:bodyPr/>
        <a:lstStyle/>
        <a:p>
          <a:pPr algn="ctr"/>
          <a:r>
            <a:rPr lang="en-US" sz="1100" b="0" i="0" u="none" dirty="0"/>
            <a:t>cd ~/</a:t>
          </a:r>
          <a:r>
            <a:rPr lang="en-US" sz="1100" b="0" i="0" u="none" dirty="0" err="1"/>
            <a:t>catkin_ws</a:t>
          </a:r>
          <a:r>
            <a:rPr lang="en-US" sz="1100" b="0" i="0" u="none" dirty="0"/>
            <a:t>/map  </a:t>
          </a:r>
          <a:endParaRPr lang="zh-TW" altLang="en-US" sz="1100" dirty="0"/>
        </a:p>
      </dgm:t>
    </dgm:pt>
    <dgm:pt modelId="{98A5BCA2-499A-47D5-BE1C-6037271DA9D1}" type="parTrans" cxnId="{15810672-B57E-4BFA-9018-A140DA594F2B}">
      <dgm:prSet/>
      <dgm:spPr/>
      <dgm:t>
        <a:bodyPr/>
        <a:lstStyle/>
        <a:p>
          <a:pPr algn="ctr"/>
          <a:endParaRPr lang="zh-TW" altLang="en-US" sz="1200"/>
        </a:p>
      </dgm:t>
    </dgm:pt>
    <dgm:pt modelId="{DD09144B-2C43-48B0-AF5D-30A559ADEF74}" type="sibTrans" cxnId="{15810672-B57E-4BFA-9018-A140DA594F2B}">
      <dgm:prSet/>
      <dgm:spPr/>
      <dgm:t>
        <a:bodyPr/>
        <a:lstStyle/>
        <a:p>
          <a:pPr algn="ctr"/>
          <a:endParaRPr lang="zh-TW" altLang="en-US" sz="1200"/>
        </a:p>
      </dgm:t>
    </dgm:pt>
    <dgm:pt modelId="{9E6AAA81-C414-473F-9A96-D2F7A5D70774}">
      <dgm:prSet custT="1"/>
      <dgm:spPr/>
      <dgm:t>
        <a:bodyPr/>
        <a:lstStyle/>
        <a:p>
          <a:pPr algn="ctr"/>
          <a:r>
            <a:rPr lang="en-US" sz="1100" b="0" i="0" u="none"/>
            <a:t>rosrun map_server map_saver -f my_map</a:t>
          </a:r>
          <a:r>
            <a:rPr lang="zh-TW" altLang="en-US" sz="1100" b="0" i="0" u="none"/>
            <a:t> </a:t>
          </a:r>
          <a:endParaRPr lang="zh-TW" altLang="en-US" sz="1100" b="0"/>
        </a:p>
      </dgm:t>
    </dgm:pt>
    <dgm:pt modelId="{13A4BDF4-13A6-457E-9F77-0A9BCD0A1B18}" type="parTrans" cxnId="{6BA11A1B-D831-46E3-B337-807E99FDBC8F}">
      <dgm:prSet/>
      <dgm:spPr/>
      <dgm:t>
        <a:bodyPr/>
        <a:lstStyle/>
        <a:p>
          <a:pPr algn="ctr"/>
          <a:endParaRPr lang="zh-TW" altLang="en-US" sz="1200"/>
        </a:p>
      </dgm:t>
    </dgm:pt>
    <dgm:pt modelId="{D2BB0A70-6944-45D2-8D71-861A6E920E39}" type="sibTrans" cxnId="{6BA11A1B-D831-46E3-B337-807E99FDBC8F}">
      <dgm:prSet/>
      <dgm:spPr/>
      <dgm:t>
        <a:bodyPr/>
        <a:lstStyle/>
        <a:p>
          <a:pPr algn="ctr"/>
          <a:endParaRPr lang="zh-TW" altLang="en-US" sz="1200"/>
        </a:p>
      </dgm:t>
    </dgm:pt>
    <dgm:pt modelId="{86DF25F5-A892-4301-9CCB-946B34487C3B}" type="pres">
      <dgm:prSet presAssocID="{1BC6E6E7-3794-4F59-8D1C-191B493AF727}" presName="Name0" presStyleCnt="0">
        <dgm:presLayoutVars>
          <dgm:dir/>
          <dgm:animLvl val="lvl"/>
          <dgm:resizeHandles val="exact"/>
        </dgm:presLayoutVars>
      </dgm:prSet>
      <dgm:spPr/>
    </dgm:pt>
    <dgm:pt modelId="{0DA4F882-FF89-4840-99D6-8065A6720CD8}" type="pres">
      <dgm:prSet presAssocID="{079B3125-FF70-40F6-A0BB-AD5D66B44CCF}" presName="boxAndChildren" presStyleCnt="0"/>
      <dgm:spPr/>
    </dgm:pt>
    <dgm:pt modelId="{BAA3C474-8B85-45D8-BF73-ED956C7010C6}" type="pres">
      <dgm:prSet presAssocID="{079B3125-FF70-40F6-A0BB-AD5D66B44CCF}" presName="parentTextBox" presStyleLbl="node1" presStyleIdx="0" presStyleCnt="5"/>
      <dgm:spPr/>
    </dgm:pt>
    <dgm:pt modelId="{4A34A408-82CC-4F80-B831-3B9411946C89}" type="pres">
      <dgm:prSet presAssocID="{079B3125-FF70-40F6-A0BB-AD5D66B44CCF}" presName="entireBox" presStyleLbl="node1" presStyleIdx="0" presStyleCnt="5"/>
      <dgm:spPr/>
    </dgm:pt>
    <dgm:pt modelId="{1064831F-EB16-487E-9E0D-89F8640C6C43}" type="pres">
      <dgm:prSet presAssocID="{079B3125-FF70-40F6-A0BB-AD5D66B44CCF}" presName="descendantBox" presStyleCnt="0"/>
      <dgm:spPr/>
    </dgm:pt>
    <dgm:pt modelId="{6C01B9DB-1D0E-45C1-B035-FE44B86C7099}" type="pres">
      <dgm:prSet presAssocID="{3E6332D2-9BC1-4918-B0C6-1E8EE21BB48E}" presName="childTextBox" presStyleLbl="fgAccFollowNode1" presStyleIdx="0" presStyleCnt="6">
        <dgm:presLayoutVars>
          <dgm:bulletEnabled val="1"/>
        </dgm:presLayoutVars>
      </dgm:prSet>
      <dgm:spPr/>
    </dgm:pt>
    <dgm:pt modelId="{373402DB-15CC-4EBB-8D80-426F6ABA5A83}" type="pres">
      <dgm:prSet presAssocID="{9E6AAA81-C414-473F-9A96-D2F7A5D70774}" presName="childTextBox" presStyleLbl="fgAccFollowNode1" presStyleIdx="1" presStyleCnt="6">
        <dgm:presLayoutVars>
          <dgm:bulletEnabled val="1"/>
        </dgm:presLayoutVars>
      </dgm:prSet>
      <dgm:spPr/>
    </dgm:pt>
    <dgm:pt modelId="{301EC574-0A8C-45FE-B993-05D989787480}" type="pres">
      <dgm:prSet presAssocID="{462EB629-4D16-4B8A-960D-7CEE870B24F8}" presName="sp" presStyleCnt="0"/>
      <dgm:spPr/>
    </dgm:pt>
    <dgm:pt modelId="{DCF98775-31AE-4B5D-8000-FAE30B62849E}" type="pres">
      <dgm:prSet presAssocID="{A4392897-9844-452A-8072-F0D6BAACA1A6}" presName="arrowAndChildren" presStyleCnt="0"/>
      <dgm:spPr/>
    </dgm:pt>
    <dgm:pt modelId="{49142B10-5792-4516-A11F-072A20FBC976}" type="pres">
      <dgm:prSet presAssocID="{A4392897-9844-452A-8072-F0D6BAACA1A6}" presName="parentTextArrow" presStyleLbl="node1" presStyleIdx="0" presStyleCnt="5"/>
      <dgm:spPr/>
    </dgm:pt>
    <dgm:pt modelId="{DB4B1FB1-1DF9-4EA0-8A26-CBB835393AD7}" type="pres">
      <dgm:prSet presAssocID="{A4392897-9844-452A-8072-F0D6BAACA1A6}" presName="arrow" presStyleLbl="node1" presStyleIdx="1" presStyleCnt="5"/>
      <dgm:spPr/>
    </dgm:pt>
    <dgm:pt modelId="{BF21AE0D-D34F-4215-BAE7-881DEC36E4EF}" type="pres">
      <dgm:prSet presAssocID="{A4392897-9844-452A-8072-F0D6BAACA1A6}" presName="descendantArrow" presStyleCnt="0"/>
      <dgm:spPr/>
    </dgm:pt>
    <dgm:pt modelId="{D4B13735-8BB1-4CDC-8F69-06F9669820C1}" type="pres">
      <dgm:prSet presAssocID="{233245EC-B8E2-4030-994D-6FC1E6ED7EA6}" presName="childTextArrow" presStyleLbl="fgAccFollowNode1" presStyleIdx="2" presStyleCnt="6">
        <dgm:presLayoutVars>
          <dgm:bulletEnabled val="1"/>
        </dgm:presLayoutVars>
      </dgm:prSet>
      <dgm:spPr/>
    </dgm:pt>
    <dgm:pt modelId="{2F92835A-EFF5-4488-B50B-C4F5C02CC1F0}" type="pres">
      <dgm:prSet presAssocID="{ED15ADE2-BA19-4215-A92A-A41C59A2BF35}" presName="sp" presStyleCnt="0"/>
      <dgm:spPr/>
    </dgm:pt>
    <dgm:pt modelId="{055385AC-F31B-4DAD-9BFE-3FB08FB2A2D3}" type="pres">
      <dgm:prSet presAssocID="{FF09B8C2-591B-46D1-B1BC-7C6F919B04E9}" presName="arrowAndChildren" presStyleCnt="0"/>
      <dgm:spPr/>
    </dgm:pt>
    <dgm:pt modelId="{4E58DDA9-510A-4EDA-97D5-5B1D85AE58A5}" type="pres">
      <dgm:prSet presAssocID="{FF09B8C2-591B-46D1-B1BC-7C6F919B04E9}" presName="parentTextArrow" presStyleLbl="node1" presStyleIdx="1" presStyleCnt="5"/>
      <dgm:spPr/>
    </dgm:pt>
    <dgm:pt modelId="{99FB87DF-1C50-48D5-B474-CEC4CA4D01A2}" type="pres">
      <dgm:prSet presAssocID="{FF09B8C2-591B-46D1-B1BC-7C6F919B04E9}" presName="arrow" presStyleLbl="node1" presStyleIdx="2" presStyleCnt="5"/>
      <dgm:spPr/>
    </dgm:pt>
    <dgm:pt modelId="{8ED07DC6-94B0-4280-9FD2-F39851AF1D4A}" type="pres">
      <dgm:prSet presAssocID="{FF09B8C2-591B-46D1-B1BC-7C6F919B04E9}" presName="descendantArrow" presStyleCnt="0"/>
      <dgm:spPr/>
    </dgm:pt>
    <dgm:pt modelId="{6AA53AC1-20FA-4A99-9450-ECAAC5CD5A4D}" type="pres">
      <dgm:prSet presAssocID="{826E42E1-68E5-4E50-920E-0AE15233BDBE}" presName="childTextArrow" presStyleLbl="fgAccFollowNode1" presStyleIdx="3" presStyleCnt="6">
        <dgm:presLayoutVars>
          <dgm:bulletEnabled val="1"/>
        </dgm:presLayoutVars>
      </dgm:prSet>
      <dgm:spPr/>
    </dgm:pt>
    <dgm:pt modelId="{4BB0F586-F0EE-4FC1-ADDF-37A7361C4B9D}" type="pres">
      <dgm:prSet presAssocID="{9C08AC59-FB9D-46DA-A994-11FFE5199A58}" presName="sp" presStyleCnt="0"/>
      <dgm:spPr/>
    </dgm:pt>
    <dgm:pt modelId="{21FECBF0-F3D5-4EF9-8016-CD8CF08B19B2}" type="pres">
      <dgm:prSet presAssocID="{3B1D247D-62E1-4422-9E0E-EBB6DB976443}" presName="arrowAndChildren" presStyleCnt="0"/>
      <dgm:spPr/>
    </dgm:pt>
    <dgm:pt modelId="{3B6852E5-D7EB-4536-A178-311F056992F7}" type="pres">
      <dgm:prSet presAssocID="{3B1D247D-62E1-4422-9E0E-EBB6DB976443}" presName="parentTextArrow" presStyleLbl="node1" presStyleIdx="2" presStyleCnt="5"/>
      <dgm:spPr/>
    </dgm:pt>
    <dgm:pt modelId="{1200E062-C2E4-45E6-8D03-ECB7BCBEA876}" type="pres">
      <dgm:prSet presAssocID="{3B1D247D-62E1-4422-9E0E-EBB6DB976443}" presName="arrow" presStyleLbl="node1" presStyleIdx="3" presStyleCnt="5"/>
      <dgm:spPr/>
    </dgm:pt>
    <dgm:pt modelId="{27403383-04A2-4525-848B-1A6610269A8C}" type="pres">
      <dgm:prSet presAssocID="{3B1D247D-62E1-4422-9E0E-EBB6DB976443}" presName="descendantArrow" presStyleCnt="0"/>
      <dgm:spPr/>
    </dgm:pt>
    <dgm:pt modelId="{AEAE7F1E-57AB-4125-821E-B4249BF93A30}" type="pres">
      <dgm:prSet presAssocID="{245EC359-4F49-4DA9-B535-64DAAA0D0BB2}" presName="childTextArrow" presStyleLbl="fgAccFollowNode1" presStyleIdx="4" presStyleCnt="6">
        <dgm:presLayoutVars>
          <dgm:bulletEnabled val="1"/>
        </dgm:presLayoutVars>
      </dgm:prSet>
      <dgm:spPr/>
    </dgm:pt>
    <dgm:pt modelId="{5393804F-9ACE-45AA-9058-4F1E8F3E7F97}" type="pres">
      <dgm:prSet presAssocID="{DFB2519D-4BDC-4129-85E5-BF9261AC8FDA}" presName="sp" presStyleCnt="0"/>
      <dgm:spPr/>
    </dgm:pt>
    <dgm:pt modelId="{E53C7878-1DA5-4F90-8DB7-909DE0015E0C}" type="pres">
      <dgm:prSet presAssocID="{10541632-7F86-4B4B-964D-20CF3D3B7527}" presName="arrowAndChildren" presStyleCnt="0"/>
      <dgm:spPr/>
    </dgm:pt>
    <dgm:pt modelId="{FCCAA88F-8BFD-4431-84C2-82DD90250BC4}" type="pres">
      <dgm:prSet presAssocID="{10541632-7F86-4B4B-964D-20CF3D3B7527}" presName="parentTextArrow" presStyleLbl="node1" presStyleIdx="3" presStyleCnt="5"/>
      <dgm:spPr/>
    </dgm:pt>
    <dgm:pt modelId="{21526BD0-F8AE-45F7-A128-EF4834EF4FEE}" type="pres">
      <dgm:prSet presAssocID="{10541632-7F86-4B4B-964D-20CF3D3B7527}" presName="arrow" presStyleLbl="node1" presStyleIdx="4" presStyleCnt="5"/>
      <dgm:spPr/>
    </dgm:pt>
    <dgm:pt modelId="{7EB6421E-D41F-40EE-9F12-195AE170A281}" type="pres">
      <dgm:prSet presAssocID="{10541632-7F86-4B4B-964D-20CF3D3B7527}" presName="descendantArrow" presStyleCnt="0"/>
      <dgm:spPr/>
    </dgm:pt>
    <dgm:pt modelId="{0E27FD55-782A-4C50-9911-7B0A2D8D3192}" type="pres">
      <dgm:prSet presAssocID="{4B1A89B0-9B38-4DE5-A44D-4DDE604891AB}" presName="childTextArrow" presStyleLbl="fgAccFollowNode1" presStyleIdx="5" presStyleCnt="6">
        <dgm:presLayoutVars>
          <dgm:bulletEnabled val="1"/>
        </dgm:presLayoutVars>
      </dgm:prSet>
      <dgm:spPr/>
    </dgm:pt>
  </dgm:ptLst>
  <dgm:cxnLst>
    <dgm:cxn modelId="{81A2E402-037B-474F-A463-FB31C622DAF9}" srcId="{3B1D247D-62E1-4422-9E0E-EBB6DB976443}" destId="{245EC359-4F49-4DA9-B535-64DAAA0D0BB2}" srcOrd="0" destOrd="0" parTransId="{337D2A0D-B383-4CB3-8566-E20A98E0723A}" sibTransId="{7D65ED2F-5296-4949-AACC-B0A6DCC0BC2A}"/>
    <dgm:cxn modelId="{43EA0A04-A20F-4E92-B3D4-CF35972F5653}" type="presOf" srcId="{FF09B8C2-591B-46D1-B1BC-7C6F919B04E9}" destId="{99FB87DF-1C50-48D5-B474-CEC4CA4D01A2}" srcOrd="1" destOrd="0" presId="urn:microsoft.com/office/officeart/2005/8/layout/process4"/>
    <dgm:cxn modelId="{60BD8608-777A-466E-88DC-9B82DE2DED3E}" type="presOf" srcId="{079B3125-FF70-40F6-A0BB-AD5D66B44CCF}" destId="{BAA3C474-8B85-45D8-BF73-ED956C7010C6}" srcOrd="0" destOrd="0" presId="urn:microsoft.com/office/officeart/2005/8/layout/process4"/>
    <dgm:cxn modelId="{63CEA80A-CC60-4F51-98E1-B89C9DE22283}" type="presOf" srcId="{3E6332D2-9BC1-4918-B0C6-1E8EE21BB48E}" destId="{6C01B9DB-1D0E-45C1-B035-FE44B86C7099}" srcOrd="0" destOrd="0" presId="urn:microsoft.com/office/officeart/2005/8/layout/process4"/>
    <dgm:cxn modelId="{6BA11A1B-D831-46E3-B337-807E99FDBC8F}" srcId="{079B3125-FF70-40F6-A0BB-AD5D66B44CCF}" destId="{9E6AAA81-C414-473F-9A96-D2F7A5D70774}" srcOrd="1" destOrd="0" parTransId="{13A4BDF4-13A6-457E-9F77-0A9BCD0A1B18}" sibTransId="{D2BB0A70-6944-45D2-8D71-861A6E920E39}"/>
    <dgm:cxn modelId="{43DCC938-0A16-457A-B5E1-2F126FB278D0}" srcId="{1BC6E6E7-3794-4F59-8D1C-191B493AF727}" destId="{A4392897-9844-452A-8072-F0D6BAACA1A6}" srcOrd="3" destOrd="0" parTransId="{1BE1FFD4-BFF6-4EE5-8D98-3C250A644FFB}" sibTransId="{462EB629-4D16-4B8A-960D-7CEE870B24F8}"/>
    <dgm:cxn modelId="{A56B5A39-E3E8-480E-913E-BE6126FE5ADB}" type="presOf" srcId="{A4392897-9844-452A-8072-F0D6BAACA1A6}" destId="{DB4B1FB1-1DF9-4EA0-8A26-CBB835393AD7}" srcOrd="1" destOrd="0" presId="urn:microsoft.com/office/officeart/2005/8/layout/process4"/>
    <dgm:cxn modelId="{5D35B83D-61E3-486A-B8C9-84410501110D}" srcId="{10541632-7F86-4B4B-964D-20CF3D3B7527}" destId="{4B1A89B0-9B38-4DE5-A44D-4DDE604891AB}" srcOrd="0" destOrd="0" parTransId="{7F3F7108-70C6-4F40-923D-A4DEB6053ACB}" sibTransId="{1BEC547A-31F4-4292-AAF4-44AACD71EBDB}"/>
    <dgm:cxn modelId="{E7D94867-B6E1-4B99-975C-A8CBD7531831}" type="presOf" srcId="{A4392897-9844-452A-8072-F0D6BAACA1A6}" destId="{49142B10-5792-4516-A11F-072A20FBC976}" srcOrd="0" destOrd="0" presId="urn:microsoft.com/office/officeart/2005/8/layout/process4"/>
    <dgm:cxn modelId="{B131A16F-A916-4CF4-AF7E-5B8C34038E8C}" srcId="{1BC6E6E7-3794-4F59-8D1C-191B493AF727}" destId="{FF09B8C2-591B-46D1-B1BC-7C6F919B04E9}" srcOrd="2" destOrd="0" parTransId="{C3A81CD1-D116-4D1C-A50C-D263A6881158}" sibTransId="{ED15ADE2-BA19-4215-A92A-A41C59A2BF35}"/>
    <dgm:cxn modelId="{15810672-B57E-4BFA-9018-A140DA594F2B}" srcId="{079B3125-FF70-40F6-A0BB-AD5D66B44CCF}" destId="{3E6332D2-9BC1-4918-B0C6-1E8EE21BB48E}" srcOrd="0" destOrd="0" parTransId="{98A5BCA2-499A-47D5-BE1C-6037271DA9D1}" sibTransId="{DD09144B-2C43-48B0-AF5D-30A559ADEF74}"/>
    <dgm:cxn modelId="{56B51E7C-0E01-4FF9-91CD-4E5256E8873B}" type="presOf" srcId="{245EC359-4F49-4DA9-B535-64DAAA0D0BB2}" destId="{AEAE7F1E-57AB-4125-821E-B4249BF93A30}" srcOrd="0" destOrd="0" presId="urn:microsoft.com/office/officeart/2005/8/layout/process4"/>
    <dgm:cxn modelId="{E5E3FD82-0C68-45E1-89CA-D8A85DCE061D}" type="presOf" srcId="{FF09B8C2-591B-46D1-B1BC-7C6F919B04E9}" destId="{4E58DDA9-510A-4EDA-97D5-5B1D85AE58A5}" srcOrd="0" destOrd="0" presId="urn:microsoft.com/office/officeart/2005/8/layout/process4"/>
    <dgm:cxn modelId="{DB7B4386-A714-4C12-B650-04E317363E5B}" type="presOf" srcId="{079B3125-FF70-40F6-A0BB-AD5D66B44CCF}" destId="{4A34A408-82CC-4F80-B831-3B9411946C89}" srcOrd="1" destOrd="0" presId="urn:microsoft.com/office/officeart/2005/8/layout/process4"/>
    <dgm:cxn modelId="{F44B598E-5DA3-40D1-A06E-0A71FBE29363}" type="presOf" srcId="{4B1A89B0-9B38-4DE5-A44D-4DDE604891AB}" destId="{0E27FD55-782A-4C50-9911-7B0A2D8D3192}" srcOrd="0" destOrd="0" presId="urn:microsoft.com/office/officeart/2005/8/layout/process4"/>
    <dgm:cxn modelId="{6F6724A2-FA0E-45C2-89AC-01DAEBC93300}" type="presOf" srcId="{233245EC-B8E2-4030-994D-6FC1E6ED7EA6}" destId="{D4B13735-8BB1-4CDC-8F69-06F9669820C1}" srcOrd="0" destOrd="0" presId="urn:microsoft.com/office/officeart/2005/8/layout/process4"/>
    <dgm:cxn modelId="{2832C6A2-ECF6-438F-A441-1B2E039D6E9E}" type="presOf" srcId="{9E6AAA81-C414-473F-9A96-D2F7A5D70774}" destId="{373402DB-15CC-4EBB-8D80-426F6ABA5A83}" srcOrd="0" destOrd="0" presId="urn:microsoft.com/office/officeart/2005/8/layout/process4"/>
    <dgm:cxn modelId="{BD99C9AB-C211-42B4-B583-06227E452D15}" type="presOf" srcId="{10541632-7F86-4B4B-964D-20CF3D3B7527}" destId="{FCCAA88F-8BFD-4431-84C2-82DD90250BC4}" srcOrd="0" destOrd="0" presId="urn:microsoft.com/office/officeart/2005/8/layout/process4"/>
    <dgm:cxn modelId="{3317CBB4-4970-406F-A8B7-4E493B20206E}" type="presOf" srcId="{3B1D247D-62E1-4422-9E0E-EBB6DB976443}" destId="{1200E062-C2E4-45E6-8D03-ECB7BCBEA876}" srcOrd="1" destOrd="0" presId="urn:microsoft.com/office/officeart/2005/8/layout/process4"/>
    <dgm:cxn modelId="{7962DFB4-10EE-4637-A384-8E618B4195BF}" srcId="{1BC6E6E7-3794-4F59-8D1C-191B493AF727}" destId="{079B3125-FF70-40F6-A0BB-AD5D66B44CCF}" srcOrd="4" destOrd="0" parTransId="{DA61CC9D-9249-4024-B3CD-FDF1ADF43897}" sibTransId="{2BC7DF18-8F17-4F56-92A2-5287511CCEAD}"/>
    <dgm:cxn modelId="{E0C1E6B8-C4A0-4AAD-A2F3-C2825E806033}" type="presOf" srcId="{10541632-7F86-4B4B-964D-20CF3D3B7527}" destId="{21526BD0-F8AE-45F7-A128-EF4834EF4FEE}" srcOrd="1" destOrd="0" presId="urn:microsoft.com/office/officeart/2005/8/layout/process4"/>
    <dgm:cxn modelId="{46D4B2D1-96F4-4200-856A-3A2D27B12EAF}" srcId="{A4392897-9844-452A-8072-F0D6BAACA1A6}" destId="{233245EC-B8E2-4030-994D-6FC1E6ED7EA6}" srcOrd="0" destOrd="0" parTransId="{023CE533-D406-4210-AFBA-96B60F705F3F}" sibTransId="{9CE89A2F-4EE1-49DE-8394-F58982EA6356}"/>
    <dgm:cxn modelId="{D1EC07DB-CF86-42B0-AAA0-3AB9CE0110AE}" type="presOf" srcId="{1BC6E6E7-3794-4F59-8D1C-191B493AF727}" destId="{86DF25F5-A892-4301-9CCB-946B34487C3B}" srcOrd="0" destOrd="0" presId="urn:microsoft.com/office/officeart/2005/8/layout/process4"/>
    <dgm:cxn modelId="{72092EDB-EC43-4981-8CFB-010A640841B8}" srcId="{1BC6E6E7-3794-4F59-8D1C-191B493AF727}" destId="{10541632-7F86-4B4B-964D-20CF3D3B7527}" srcOrd="0" destOrd="0" parTransId="{798F5412-4ADE-4CBA-BD93-C2049D9E5F4D}" sibTransId="{DFB2519D-4BDC-4129-85E5-BF9261AC8FDA}"/>
    <dgm:cxn modelId="{90B0A5DC-D004-4CEF-AAAB-681B914D9FBC}" srcId="{1BC6E6E7-3794-4F59-8D1C-191B493AF727}" destId="{3B1D247D-62E1-4422-9E0E-EBB6DB976443}" srcOrd="1" destOrd="0" parTransId="{422CF655-06D1-4A2E-82D0-16DBA7E96157}" sibTransId="{9C08AC59-FB9D-46DA-A994-11FFE5199A58}"/>
    <dgm:cxn modelId="{10D634EA-C12A-4E5F-9BA9-27529FF61CB8}" type="presOf" srcId="{3B1D247D-62E1-4422-9E0E-EBB6DB976443}" destId="{3B6852E5-D7EB-4536-A178-311F056992F7}" srcOrd="0" destOrd="0" presId="urn:microsoft.com/office/officeart/2005/8/layout/process4"/>
    <dgm:cxn modelId="{5DC651FA-E26E-4B53-823A-74C8DBB5D0FE}" srcId="{FF09B8C2-591B-46D1-B1BC-7C6F919B04E9}" destId="{826E42E1-68E5-4E50-920E-0AE15233BDBE}" srcOrd="0" destOrd="0" parTransId="{3EFCD63B-1A08-4666-91BE-B0D005A93C2C}" sibTransId="{2A92CEB0-4F17-4B9D-BEA9-FA655A7D50A3}"/>
    <dgm:cxn modelId="{41B6CBFC-E16F-4EC6-A141-74785AB3683F}" type="presOf" srcId="{826E42E1-68E5-4E50-920E-0AE15233BDBE}" destId="{6AA53AC1-20FA-4A99-9450-ECAAC5CD5A4D}" srcOrd="0" destOrd="0" presId="urn:microsoft.com/office/officeart/2005/8/layout/process4"/>
    <dgm:cxn modelId="{9D650FBB-C398-4CF8-A908-2FF088933502}" type="presParOf" srcId="{86DF25F5-A892-4301-9CCB-946B34487C3B}" destId="{0DA4F882-FF89-4840-99D6-8065A6720CD8}" srcOrd="0" destOrd="0" presId="urn:microsoft.com/office/officeart/2005/8/layout/process4"/>
    <dgm:cxn modelId="{5F2B4FFF-DDB9-4E94-824E-37C0634C5F37}" type="presParOf" srcId="{0DA4F882-FF89-4840-99D6-8065A6720CD8}" destId="{BAA3C474-8B85-45D8-BF73-ED956C7010C6}" srcOrd="0" destOrd="0" presId="urn:microsoft.com/office/officeart/2005/8/layout/process4"/>
    <dgm:cxn modelId="{39B49DCE-47D7-4EBF-B606-46436254EA65}" type="presParOf" srcId="{0DA4F882-FF89-4840-99D6-8065A6720CD8}" destId="{4A34A408-82CC-4F80-B831-3B9411946C89}" srcOrd="1" destOrd="0" presId="urn:microsoft.com/office/officeart/2005/8/layout/process4"/>
    <dgm:cxn modelId="{CF203E90-FB9B-4EE6-8F23-23E358F380D9}" type="presParOf" srcId="{0DA4F882-FF89-4840-99D6-8065A6720CD8}" destId="{1064831F-EB16-487E-9E0D-89F8640C6C43}" srcOrd="2" destOrd="0" presId="urn:microsoft.com/office/officeart/2005/8/layout/process4"/>
    <dgm:cxn modelId="{32F1C9B0-0FA9-4AA9-8B06-B084FCFB6ECB}" type="presParOf" srcId="{1064831F-EB16-487E-9E0D-89F8640C6C43}" destId="{6C01B9DB-1D0E-45C1-B035-FE44B86C7099}" srcOrd="0" destOrd="0" presId="urn:microsoft.com/office/officeart/2005/8/layout/process4"/>
    <dgm:cxn modelId="{01ED25B5-5035-4844-822E-75A4F156C749}" type="presParOf" srcId="{1064831F-EB16-487E-9E0D-89F8640C6C43}" destId="{373402DB-15CC-4EBB-8D80-426F6ABA5A83}" srcOrd="1" destOrd="0" presId="urn:microsoft.com/office/officeart/2005/8/layout/process4"/>
    <dgm:cxn modelId="{C862DA87-E70D-44AA-AE70-62B2334393B5}" type="presParOf" srcId="{86DF25F5-A892-4301-9CCB-946B34487C3B}" destId="{301EC574-0A8C-45FE-B993-05D989787480}" srcOrd="1" destOrd="0" presId="urn:microsoft.com/office/officeart/2005/8/layout/process4"/>
    <dgm:cxn modelId="{05087385-609E-45BC-B7D1-AE6E9EA6E74A}" type="presParOf" srcId="{86DF25F5-A892-4301-9CCB-946B34487C3B}" destId="{DCF98775-31AE-4B5D-8000-FAE30B62849E}" srcOrd="2" destOrd="0" presId="urn:microsoft.com/office/officeart/2005/8/layout/process4"/>
    <dgm:cxn modelId="{F9B4F42F-905F-435D-A658-218F7FD2A3C3}" type="presParOf" srcId="{DCF98775-31AE-4B5D-8000-FAE30B62849E}" destId="{49142B10-5792-4516-A11F-072A20FBC976}" srcOrd="0" destOrd="0" presId="urn:microsoft.com/office/officeart/2005/8/layout/process4"/>
    <dgm:cxn modelId="{0F84F317-8EC4-45C1-B30C-E87BB5E58B55}" type="presParOf" srcId="{DCF98775-31AE-4B5D-8000-FAE30B62849E}" destId="{DB4B1FB1-1DF9-4EA0-8A26-CBB835393AD7}" srcOrd="1" destOrd="0" presId="urn:microsoft.com/office/officeart/2005/8/layout/process4"/>
    <dgm:cxn modelId="{4BEDF16E-3237-4658-8A6D-35729AD6261A}" type="presParOf" srcId="{DCF98775-31AE-4B5D-8000-FAE30B62849E}" destId="{BF21AE0D-D34F-4215-BAE7-881DEC36E4EF}" srcOrd="2" destOrd="0" presId="urn:microsoft.com/office/officeart/2005/8/layout/process4"/>
    <dgm:cxn modelId="{56313E56-B60C-42B1-A3CA-83ADEC8DFB80}" type="presParOf" srcId="{BF21AE0D-D34F-4215-BAE7-881DEC36E4EF}" destId="{D4B13735-8BB1-4CDC-8F69-06F9669820C1}" srcOrd="0" destOrd="0" presId="urn:microsoft.com/office/officeart/2005/8/layout/process4"/>
    <dgm:cxn modelId="{02EA7133-742B-4481-854C-3E27FC9C9C06}" type="presParOf" srcId="{86DF25F5-A892-4301-9CCB-946B34487C3B}" destId="{2F92835A-EFF5-4488-B50B-C4F5C02CC1F0}" srcOrd="3" destOrd="0" presId="urn:microsoft.com/office/officeart/2005/8/layout/process4"/>
    <dgm:cxn modelId="{67B04F54-2E17-4BA8-916B-558092377B76}" type="presParOf" srcId="{86DF25F5-A892-4301-9CCB-946B34487C3B}" destId="{055385AC-F31B-4DAD-9BFE-3FB08FB2A2D3}" srcOrd="4" destOrd="0" presId="urn:microsoft.com/office/officeart/2005/8/layout/process4"/>
    <dgm:cxn modelId="{218158A3-A60F-41E7-8495-5A9FC4E314EB}" type="presParOf" srcId="{055385AC-F31B-4DAD-9BFE-3FB08FB2A2D3}" destId="{4E58DDA9-510A-4EDA-97D5-5B1D85AE58A5}" srcOrd="0" destOrd="0" presId="urn:microsoft.com/office/officeart/2005/8/layout/process4"/>
    <dgm:cxn modelId="{AE6BF2A5-9233-47F3-833D-127504E1892B}" type="presParOf" srcId="{055385AC-F31B-4DAD-9BFE-3FB08FB2A2D3}" destId="{99FB87DF-1C50-48D5-B474-CEC4CA4D01A2}" srcOrd="1" destOrd="0" presId="urn:microsoft.com/office/officeart/2005/8/layout/process4"/>
    <dgm:cxn modelId="{5E6D81CA-CF6F-49FA-88FC-673A43D950AD}" type="presParOf" srcId="{055385AC-F31B-4DAD-9BFE-3FB08FB2A2D3}" destId="{8ED07DC6-94B0-4280-9FD2-F39851AF1D4A}" srcOrd="2" destOrd="0" presId="urn:microsoft.com/office/officeart/2005/8/layout/process4"/>
    <dgm:cxn modelId="{3E59C9D2-C649-45B1-B5A5-A379858B0A9E}" type="presParOf" srcId="{8ED07DC6-94B0-4280-9FD2-F39851AF1D4A}" destId="{6AA53AC1-20FA-4A99-9450-ECAAC5CD5A4D}" srcOrd="0" destOrd="0" presId="urn:microsoft.com/office/officeart/2005/8/layout/process4"/>
    <dgm:cxn modelId="{371A20C4-5848-4218-AAF9-ABFB4A37FE60}" type="presParOf" srcId="{86DF25F5-A892-4301-9CCB-946B34487C3B}" destId="{4BB0F586-F0EE-4FC1-ADDF-37A7361C4B9D}" srcOrd="5" destOrd="0" presId="urn:microsoft.com/office/officeart/2005/8/layout/process4"/>
    <dgm:cxn modelId="{2C4C4D4E-3B9C-47C9-BF3B-11C77BB64FE9}" type="presParOf" srcId="{86DF25F5-A892-4301-9CCB-946B34487C3B}" destId="{21FECBF0-F3D5-4EF9-8016-CD8CF08B19B2}" srcOrd="6" destOrd="0" presId="urn:microsoft.com/office/officeart/2005/8/layout/process4"/>
    <dgm:cxn modelId="{39E93A19-EE6E-4593-B14C-0C80ABC1973F}" type="presParOf" srcId="{21FECBF0-F3D5-4EF9-8016-CD8CF08B19B2}" destId="{3B6852E5-D7EB-4536-A178-311F056992F7}" srcOrd="0" destOrd="0" presId="urn:microsoft.com/office/officeart/2005/8/layout/process4"/>
    <dgm:cxn modelId="{3F2A5FBC-9198-441C-A0AF-4076EF43E137}" type="presParOf" srcId="{21FECBF0-F3D5-4EF9-8016-CD8CF08B19B2}" destId="{1200E062-C2E4-45E6-8D03-ECB7BCBEA876}" srcOrd="1" destOrd="0" presId="urn:microsoft.com/office/officeart/2005/8/layout/process4"/>
    <dgm:cxn modelId="{45EA6BF9-F916-4EC0-85E5-C7CE7236B762}" type="presParOf" srcId="{21FECBF0-F3D5-4EF9-8016-CD8CF08B19B2}" destId="{27403383-04A2-4525-848B-1A6610269A8C}" srcOrd="2" destOrd="0" presId="urn:microsoft.com/office/officeart/2005/8/layout/process4"/>
    <dgm:cxn modelId="{5A1AE656-0B48-41AF-86F3-BAB7977FC708}" type="presParOf" srcId="{27403383-04A2-4525-848B-1A6610269A8C}" destId="{AEAE7F1E-57AB-4125-821E-B4249BF93A30}" srcOrd="0" destOrd="0" presId="urn:microsoft.com/office/officeart/2005/8/layout/process4"/>
    <dgm:cxn modelId="{4538DEC2-54A7-4E17-A882-A00C0A3E129C}" type="presParOf" srcId="{86DF25F5-A892-4301-9CCB-946B34487C3B}" destId="{5393804F-9ACE-45AA-9058-4F1E8F3E7F97}" srcOrd="7" destOrd="0" presId="urn:microsoft.com/office/officeart/2005/8/layout/process4"/>
    <dgm:cxn modelId="{3E130C92-EFD2-4DAC-84C7-BC30E0431479}" type="presParOf" srcId="{86DF25F5-A892-4301-9CCB-946B34487C3B}" destId="{E53C7878-1DA5-4F90-8DB7-909DE0015E0C}" srcOrd="8" destOrd="0" presId="urn:microsoft.com/office/officeart/2005/8/layout/process4"/>
    <dgm:cxn modelId="{42E719DE-5FD3-4AD6-9AC9-FE94A122ED16}" type="presParOf" srcId="{E53C7878-1DA5-4F90-8DB7-909DE0015E0C}" destId="{FCCAA88F-8BFD-4431-84C2-82DD90250BC4}" srcOrd="0" destOrd="0" presId="urn:microsoft.com/office/officeart/2005/8/layout/process4"/>
    <dgm:cxn modelId="{70CA7B53-62FC-411D-94EA-1CB75198A6DB}" type="presParOf" srcId="{E53C7878-1DA5-4F90-8DB7-909DE0015E0C}" destId="{21526BD0-F8AE-45F7-A128-EF4834EF4FEE}" srcOrd="1" destOrd="0" presId="urn:microsoft.com/office/officeart/2005/8/layout/process4"/>
    <dgm:cxn modelId="{6277B785-339B-4EC8-B2B7-972D2B54BBF2}" type="presParOf" srcId="{E53C7878-1DA5-4F90-8DB7-909DE0015E0C}" destId="{7EB6421E-D41F-40EE-9F12-195AE170A281}" srcOrd="2" destOrd="0" presId="urn:microsoft.com/office/officeart/2005/8/layout/process4"/>
    <dgm:cxn modelId="{9F394D24-E438-4602-8AE9-520AC281B89E}" type="presParOf" srcId="{7EB6421E-D41F-40EE-9F12-195AE170A281}" destId="{0E27FD55-782A-4C50-9911-7B0A2D8D319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2358EA-B3F4-4DD2-A78D-8C6FC62D22ED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6942069C-7AA3-420D-8C38-F038152989CC}">
      <dgm:prSet phldrT="[文字]" custT="1"/>
      <dgm:spPr/>
      <dgm:t>
        <a:bodyPr/>
        <a:lstStyle/>
        <a:p>
          <a:r>
            <a:rPr lang="zh-TW" altLang="en-US" sz="600" b="1">
              <a:latin typeface="標楷體" panose="03000509000000000000" pitchFamily="65" charset="-120"/>
              <a:ea typeface="標楷體" panose="03000509000000000000" pitchFamily="65" charset="-120"/>
            </a:rPr>
            <a:t>啟動節點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EF511598-C0A9-43EF-899B-142DD7F0A74B}" type="parTrans" cxnId="{DEA62AAC-EFAC-4D18-A5D8-0169BE49EFF4}">
      <dgm:prSet/>
      <dgm:spPr/>
      <dgm:t>
        <a:bodyPr/>
        <a:lstStyle/>
        <a:p>
          <a:endParaRPr lang="zh-TW" altLang="en-US" sz="600"/>
        </a:p>
      </dgm:t>
    </dgm:pt>
    <dgm:pt modelId="{664E070D-40CD-46FD-AE58-72DD3313C0AD}" type="sibTrans" cxnId="{DEA62AAC-EFAC-4D18-A5D8-0169BE49EFF4}">
      <dgm:prSet/>
      <dgm:spPr/>
      <dgm:t>
        <a:bodyPr/>
        <a:lstStyle/>
        <a:p>
          <a:endParaRPr lang="zh-TW" altLang="en-US" sz="600"/>
        </a:p>
      </dgm:t>
    </dgm:pt>
    <dgm:pt modelId="{1A58E1F0-4ADE-4351-9686-03FE746A2406}">
      <dgm:prSet phldrT="[文字]" custT="1"/>
      <dgm:spPr/>
      <dgm:t>
        <a:bodyPr/>
        <a:lstStyle/>
        <a:p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節點名稱：</a:t>
          </a:r>
          <a:r>
            <a:rPr lang="en-US" altLang="en-US" sz="600">
              <a:latin typeface="標楷體" panose="03000509000000000000" pitchFamily="65" charset="-120"/>
              <a:ea typeface="標楷體" panose="03000509000000000000" pitchFamily="65" charset="-120"/>
            </a:rPr>
            <a:t>room_navigation_node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11B7537D-FAF5-4146-BA17-682CC5A2A1CC}" type="parTrans" cxnId="{57CA7A7E-2871-4F31-A29A-CE3A3BFBFD92}">
      <dgm:prSet/>
      <dgm:spPr/>
      <dgm:t>
        <a:bodyPr/>
        <a:lstStyle/>
        <a:p>
          <a:endParaRPr lang="zh-TW" altLang="en-US" sz="600"/>
        </a:p>
      </dgm:t>
    </dgm:pt>
    <dgm:pt modelId="{3902F47C-832F-46ED-98D0-25EBE5B7341B}" type="sibTrans" cxnId="{57CA7A7E-2871-4F31-A29A-CE3A3BFBFD92}">
      <dgm:prSet/>
      <dgm:spPr/>
      <dgm:t>
        <a:bodyPr/>
        <a:lstStyle/>
        <a:p>
          <a:endParaRPr lang="zh-TW" altLang="en-US" sz="600"/>
        </a:p>
      </dgm:t>
    </dgm:pt>
    <dgm:pt modelId="{39FCBC2B-D19E-41E7-B4CC-3D6C5F9FCF96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初始化 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ROS 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節點並訂閱 </a:t>
          </a:r>
          <a:r>
            <a:rPr lang="en-US" altLang="zh-TW" sz="6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room_navigation/room_id 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話題</a:t>
          </a:r>
        </a:p>
      </dgm:t>
    </dgm:pt>
    <dgm:pt modelId="{EACB1272-26C6-4310-8C8B-0D0A1E7F0A74}" type="parTrans" cxnId="{69630C26-3170-4CF6-B3E9-D8E7765FFB84}">
      <dgm:prSet/>
      <dgm:spPr/>
      <dgm:t>
        <a:bodyPr/>
        <a:lstStyle/>
        <a:p>
          <a:endParaRPr lang="zh-TW" altLang="en-US" sz="600"/>
        </a:p>
      </dgm:t>
    </dgm:pt>
    <dgm:pt modelId="{11216220-DE5A-454B-B322-29A8B9F4D655}" type="sibTrans" cxnId="{69630C26-3170-4CF6-B3E9-D8E7765FFB84}">
      <dgm:prSet/>
      <dgm:spPr/>
      <dgm:t>
        <a:bodyPr/>
        <a:lstStyle/>
        <a:p>
          <a:endParaRPr lang="zh-TW" altLang="en-US" sz="600"/>
        </a:p>
      </dgm:t>
    </dgm:pt>
    <dgm:pt modelId="{BC6CC03F-D65B-44C5-936C-D2086EA8F5BE}">
      <dgm:prSet phldrT="[文字]" custT="1"/>
      <dgm:spPr/>
      <dgm:t>
        <a:bodyPr/>
        <a:lstStyle/>
        <a:p>
          <a:r>
            <a:rPr lang="zh-TW" altLang="en-US" sz="600" b="1">
              <a:latin typeface="標楷體" panose="03000509000000000000" pitchFamily="65" charset="-120"/>
              <a:ea typeface="標楷體" panose="03000509000000000000" pitchFamily="65" charset="-120"/>
            </a:rPr>
            <a:t>接收房間號請求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0E6CDA2-2512-4F6E-89A6-1E7AAB36C8BC}" type="parTrans" cxnId="{262007B2-F827-4D97-984F-E889B6FCCA21}">
      <dgm:prSet/>
      <dgm:spPr/>
      <dgm:t>
        <a:bodyPr/>
        <a:lstStyle/>
        <a:p>
          <a:endParaRPr lang="zh-TW" altLang="en-US" sz="600"/>
        </a:p>
      </dgm:t>
    </dgm:pt>
    <dgm:pt modelId="{D032A32A-8C24-4189-A869-D328F99FABD5}" type="sibTrans" cxnId="{262007B2-F827-4D97-984F-E889B6FCCA21}">
      <dgm:prSet/>
      <dgm:spPr/>
      <dgm:t>
        <a:bodyPr/>
        <a:lstStyle/>
        <a:p>
          <a:endParaRPr lang="zh-TW" altLang="en-US" sz="600"/>
        </a:p>
      </dgm:t>
    </dgm:pt>
    <dgm:pt modelId="{D14805E9-42B7-4A75-9856-E71565B2A2E8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當從 </a:t>
          </a:r>
          <a:r>
            <a:rPr lang="en-US" altLang="zh-TW" sz="6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room_navigation/room_id 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話題接收到 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Int32 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消息時，觸發回調函數 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room_callback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3C98E9C-3902-4BB5-BF7A-1283FFDBFD10}" type="parTrans" cxnId="{48FBA7B3-C976-4F13-8364-7FF6853D5D16}">
      <dgm:prSet/>
      <dgm:spPr/>
      <dgm:t>
        <a:bodyPr/>
        <a:lstStyle/>
        <a:p>
          <a:endParaRPr lang="zh-TW" altLang="en-US" sz="600"/>
        </a:p>
      </dgm:t>
    </dgm:pt>
    <dgm:pt modelId="{88A8395D-ABEC-4A93-B561-9FB2602ACC2C}" type="sibTrans" cxnId="{48FBA7B3-C976-4F13-8364-7FF6853D5D16}">
      <dgm:prSet/>
      <dgm:spPr/>
      <dgm:t>
        <a:bodyPr/>
        <a:lstStyle/>
        <a:p>
          <a:endParaRPr lang="zh-TW" altLang="en-US" sz="600"/>
        </a:p>
      </dgm:t>
    </dgm:pt>
    <dgm:pt modelId="{7C181635-B346-4290-882F-1EC6DFA107A8}">
      <dgm:prSet phldrT="[文字]" custT="1"/>
      <dgm:spPr/>
      <dgm:t>
        <a:bodyPr/>
        <a:lstStyle/>
        <a:p>
          <a:r>
            <a:rPr lang="zh-TW" altLang="en-US" sz="600" b="1">
              <a:latin typeface="標楷體" panose="03000509000000000000" pitchFamily="65" charset="-120"/>
              <a:ea typeface="標楷體" panose="03000509000000000000" pitchFamily="65" charset="-120"/>
            </a:rPr>
            <a:t>檢查房間號是否有效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00972CC-E675-4049-AE0D-1B16B4893BF4}" type="parTrans" cxnId="{A10846BD-E493-4C64-9DF4-03A19F4A1FA6}">
      <dgm:prSet/>
      <dgm:spPr/>
      <dgm:t>
        <a:bodyPr/>
        <a:lstStyle/>
        <a:p>
          <a:endParaRPr lang="zh-TW" altLang="en-US" sz="600"/>
        </a:p>
      </dgm:t>
    </dgm:pt>
    <dgm:pt modelId="{BECF3520-7386-4635-8B4F-108C958B30D1}" type="sibTrans" cxnId="{A10846BD-E493-4C64-9DF4-03A19F4A1FA6}">
      <dgm:prSet/>
      <dgm:spPr/>
      <dgm:t>
        <a:bodyPr/>
        <a:lstStyle/>
        <a:p>
          <a:endParaRPr lang="zh-TW" altLang="en-US" sz="600"/>
        </a:p>
      </dgm:t>
    </dgm:pt>
    <dgm:pt modelId="{7B906EBD-E559-4DF4-B13B-4369CFD11960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記錄警告消息 </a:t>
          </a:r>
          <a:r>
            <a:rPr lang="en-US" altLang="zh-TW" sz="600">
              <a:latin typeface="標楷體" panose="03000509000000000000" pitchFamily="65" charset="-120"/>
              <a:ea typeface="標楷體" panose="03000509000000000000" pitchFamily="65" charset="-120"/>
            </a:rPr>
            <a:t>"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無效的房間編號</a:t>
          </a:r>
          <a:r>
            <a:rPr lang="en-US" altLang="zh-TW" sz="600">
              <a:latin typeface="標楷體" panose="03000509000000000000" pitchFamily="65" charset="-120"/>
              <a:ea typeface="標楷體" panose="03000509000000000000" pitchFamily="65" charset="-120"/>
            </a:rPr>
            <a:t>"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，結束此次請求的處理。</a:t>
          </a:r>
        </a:p>
      </dgm:t>
    </dgm:pt>
    <dgm:pt modelId="{EEA9DDF2-7267-41C2-8687-639B5448DE1B}" type="parTrans" cxnId="{75A68CB2-714B-4687-B423-3DEE7A7C2AD5}">
      <dgm:prSet/>
      <dgm:spPr/>
      <dgm:t>
        <a:bodyPr/>
        <a:lstStyle/>
        <a:p>
          <a:endParaRPr lang="zh-TW" altLang="en-US" sz="600"/>
        </a:p>
      </dgm:t>
    </dgm:pt>
    <dgm:pt modelId="{67F16680-3CF0-40D6-9C26-0495B023491C}" type="sibTrans" cxnId="{75A68CB2-714B-4687-B423-3DEE7A7C2AD5}">
      <dgm:prSet/>
      <dgm:spPr/>
      <dgm:t>
        <a:bodyPr/>
        <a:lstStyle/>
        <a:p>
          <a:endParaRPr lang="zh-TW" altLang="en-US" sz="600"/>
        </a:p>
      </dgm:t>
    </dgm:pt>
    <dgm:pt modelId="{E148B252-658F-4241-9409-C5025C4CE35E}">
      <dgm:prSet phldrT="[文字]" custT="1"/>
      <dgm:spPr/>
      <dgm:t>
        <a:bodyPr/>
        <a:lstStyle/>
        <a:p>
          <a:r>
            <a:rPr lang="zh-TW" altLang="en-US" sz="600" b="1">
              <a:latin typeface="標楷體" panose="03000509000000000000" pitchFamily="65" charset="-120"/>
              <a:ea typeface="標楷體" panose="03000509000000000000" pitchFamily="65" charset="-120"/>
            </a:rPr>
            <a:t>導航到指定房間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FED2ACFA-800F-485D-A095-D1CB2F6DAA71}" type="parTrans" cxnId="{08ECFDC3-44A1-491D-B705-02F558EF073A}">
      <dgm:prSet/>
      <dgm:spPr/>
      <dgm:t>
        <a:bodyPr/>
        <a:lstStyle/>
        <a:p>
          <a:endParaRPr lang="zh-TW" altLang="en-US" sz="600"/>
        </a:p>
      </dgm:t>
    </dgm:pt>
    <dgm:pt modelId="{D739DE67-226A-4C7B-B013-28DBCFA97415}" type="sibTrans" cxnId="{08ECFDC3-44A1-491D-B705-02F558EF073A}">
      <dgm:prSet/>
      <dgm:spPr/>
      <dgm:t>
        <a:bodyPr/>
        <a:lstStyle/>
        <a:p>
          <a:endParaRPr lang="zh-TW" altLang="en-US" sz="600"/>
        </a:p>
      </dgm:t>
    </dgm:pt>
    <dgm:pt modelId="{B5ADB206-6692-46BF-B8C8-ABAD24B32433}">
      <dgm:prSet phldrT="[文字]" custT="1"/>
      <dgm:spPr/>
      <dgm:t>
        <a:bodyPr/>
        <a:lstStyle/>
        <a:p>
          <a:r>
            <a:rPr lang="zh-TW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根據 </a:t>
          </a:r>
          <a:r>
            <a:rPr lang="en-US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ROOM_GOALS </a:t>
          </a:r>
          <a:r>
            <a:rPr lang="zh-TW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中的目標座標，構建 </a:t>
          </a:r>
          <a:r>
            <a:rPr lang="en-US" altLang="en-US" sz="600" dirty="0" err="1">
              <a:latin typeface="標楷體" panose="03000509000000000000" pitchFamily="65" charset="-120"/>
              <a:ea typeface="標楷體" panose="03000509000000000000" pitchFamily="65" charset="-120"/>
            </a:rPr>
            <a:t>PoseStamped</a:t>
          </a:r>
          <a:r>
            <a:rPr lang="en-US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 </a:t>
          </a:r>
          <a:r>
            <a:rPr lang="zh-TW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消息，設置導航目標點的 </a:t>
          </a:r>
          <a:r>
            <a:rPr lang="en-US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x, y, z, </a:t>
          </a:r>
          <a:r>
            <a:rPr lang="en-US" altLang="en-US" sz="600" dirty="0" err="1">
              <a:latin typeface="標楷體" panose="03000509000000000000" pitchFamily="65" charset="-120"/>
              <a:ea typeface="標楷體" panose="03000509000000000000" pitchFamily="65" charset="-120"/>
            </a:rPr>
            <a:t>qw</a:t>
          </a:r>
          <a:r>
            <a:rPr lang="zh-TW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。</a:t>
          </a:r>
        </a:p>
      </dgm:t>
    </dgm:pt>
    <dgm:pt modelId="{E5783D00-BB70-48AA-AF5E-5C20A2138682}" type="parTrans" cxnId="{5CD029D2-7234-46B2-88D5-4C75BB4EF587}">
      <dgm:prSet/>
      <dgm:spPr/>
      <dgm:t>
        <a:bodyPr/>
        <a:lstStyle/>
        <a:p>
          <a:endParaRPr lang="zh-TW" altLang="en-US" sz="600"/>
        </a:p>
      </dgm:t>
    </dgm:pt>
    <dgm:pt modelId="{D1E45B64-5B55-4B33-B1E4-9E0B0D6D56B7}" type="sibTrans" cxnId="{5CD029D2-7234-46B2-88D5-4C75BB4EF587}">
      <dgm:prSet/>
      <dgm:spPr/>
      <dgm:t>
        <a:bodyPr/>
        <a:lstStyle/>
        <a:p>
          <a:endParaRPr lang="zh-TW" altLang="en-US" sz="600"/>
        </a:p>
      </dgm:t>
    </dgm:pt>
    <dgm:pt modelId="{A8FFAE73-595B-4F4A-B43A-4268C6756C97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將導航目標發布到 </a:t>
          </a:r>
          <a:r>
            <a:rPr lang="en-US" altLang="zh-TW" sz="6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>
              <a:latin typeface="標楷體" panose="03000509000000000000" pitchFamily="65" charset="-120"/>
              <a:ea typeface="標楷體" panose="03000509000000000000" pitchFamily="65" charset="-120"/>
            </a:rPr>
            <a:t>move_base_simple/goal </a:t>
          </a:r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話題。</a:t>
          </a:r>
        </a:p>
      </dgm:t>
    </dgm:pt>
    <dgm:pt modelId="{999745E2-23B6-478B-B1A0-A15B71A4A44F}" type="parTrans" cxnId="{6EDEF9AE-DA52-42AF-A182-9DEF30129D79}">
      <dgm:prSet/>
      <dgm:spPr/>
      <dgm:t>
        <a:bodyPr/>
        <a:lstStyle/>
        <a:p>
          <a:endParaRPr lang="zh-TW" altLang="en-US" sz="600"/>
        </a:p>
      </dgm:t>
    </dgm:pt>
    <dgm:pt modelId="{16BEEFC8-E006-4207-9A1B-3CC7D5CFCB52}" type="sibTrans" cxnId="{6EDEF9AE-DA52-42AF-A182-9DEF30129D79}">
      <dgm:prSet/>
      <dgm:spPr/>
      <dgm:t>
        <a:bodyPr/>
        <a:lstStyle/>
        <a:p>
          <a:endParaRPr lang="zh-TW" altLang="en-US" sz="600"/>
        </a:p>
      </dgm:t>
    </dgm:pt>
    <dgm:pt modelId="{F169C63A-E36E-4FDA-A175-4B5694D2583D}">
      <dgm:prSet phldrT="[文字]" custT="1"/>
      <dgm:spPr/>
      <dgm:t>
        <a:bodyPr/>
        <a:lstStyle/>
        <a:p>
          <a:r>
            <a:rPr lang="zh-TW" altLang="en-US" sz="600" b="1">
              <a:latin typeface="標楷體" panose="03000509000000000000" pitchFamily="65" charset="-120"/>
              <a:ea typeface="標楷體" panose="03000509000000000000" pitchFamily="65" charset="-120"/>
            </a:rPr>
            <a:t>記錄導航資訊</a:t>
          </a:r>
          <a:endParaRPr lang="zh-TW" altLang="en-US" sz="60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281921E-0039-4223-BEEC-0143D84422DA}" type="parTrans" cxnId="{1330C78E-B61B-4EA7-9588-D646DAA6A7DE}">
      <dgm:prSet/>
      <dgm:spPr/>
      <dgm:t>
        <a:bodyPr/>
        <a:lstStyle/>
        <a:p>
          <a:endParaRPr lang="zh-TW" altLang="en-US" sz="600"/>
        </a:p>
      </dgm:t>
    </dgm:pt>
    <dgm:pt modelId="{D08F77E3-7300-4BB0-9B94-11C9C0D4FAB5}" type="sibTrans" cxnId="{1330C78E-B61B-4EA7-9588-D646DAA6A7DE}">
      <dgm:prSet/>
      <dgm:spPr/>
      <dgm:t>
        <a:bodyPr/>
        <a:lstStyle/>
        <a:p>
          <a:endParaRPr lang="zh-TW" altLang="en-US" sz="600"/>
        </a:p>
      </dgm:t>
    </dgm:pt>
    <dgm:pt modelId="{2F3B588C-501C-4FD5-869E-80EDAA343C73}">
      <dgm:prSet phldrT="[文字]" custT="1"/>
      <dgm:spPr/>
      <dgm:t>
        <a:bodyPr/>
        <a:lstStyle/>
        <a:p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記錄當前導航的目標房間號及其座標。</a:t>
          </a:r>
        </a:p>
      </dgm:t>
    </dgm:pt>
    <dgm:pt modelId="{EF3F6B6D-1E57-4AA1-88CF-0FE6B17C4F54}" type="parTrans" cxnId="{97854C92-3341-4911-8E9F-8319E6846DC0}">
      <dgm:prSet/>
      <dgm:spPr/>
      <dgm:t>
        <a:bodyPr/>
        <a:lstStyle/>
        <a:p>
          <a:endParaRPr lang="zh-TW" altLang="en-US" sz="600"/>
        </a:p>
      </dgm:t>
    </dgm:pt>
    <dgm:pt modelId="{FFDC4E7F-B39F-4932-8AD7-62E35E21EBA1}" type="sibTrans" cxnId="{97854C92-3341-4911-8E9F-8319E6846DC0}">
      <dgm:prSet/>
      <dgm:spPr/>
      <dgm:t>
        <a:bodyPr/>
        <a:lstStyle/>
        <a:p>
          <a:endParaRPr lang="zh-TW" altLang="en-US" sz="600"/>
        </a:p>
      </dgm:t>
    </dgm:pt>
    <dgm:pt modelId="{B7C90C8E-E9F3-4B2A-8ECF-1C9F9AC3F122}">
      <dgm:prSet phldrT="[文字]" custT="1"/>
      <dgm:spPr/>
      <dgm:t>
        <a:bodyPr/>
        <a:lstStyle/>
        <a:p>
          <a:r>
            <a:rPr lang="zh-TW" altLang="en-US" sz="600">
              <a:latin typeface="標楷體" panose="03000509000000000000" pitchFamily="65" charset="-120"/>
              <a:ea typeface="標楷體" panose="03000509000000000000" pitchFamily="65" charset="-120"/>
            </a:rPr>
            <a:t>等待新請求</a:t>
          </a:r>
        </a:p>
      </dgm:t>
    </dgm:pt>
    <dgm:pt modelId="{B20BD200-6C3B-4FE9-9F73-80A6D2A9D2CD}" type="parTrans" cxnId="{CD3F5B1C-B31B-4623-8F18-F18586A35B76}">
      <dgm:prSet/>
      <dgm:spPr/>
      <dgm:t>
        <a:bodyPr/>
        <a:lstStyle/>
        <a:p>
          <a:endParaRPr lang="zh-TW" altLang="en-US" sz="600"/>
        </a:p>
      </dgm:t>
    </dgm:pt>
    <dgm:pt modelId="{03BA1507-9BE6-4009-BCB3-1E8583B7CE29}" type="sibTrans" cxnId="{CD3F5B1C-B31B-4623-8F18-F18586A35B76}">
      <dgm:prSet/>
      <dgm:spPr/>
      <dgm:t>
        <a:bodyPr/>
        <a:lstStyle/>
        <a:p>
          <a:endParaRPr lang="zh-TW" altLang="en-US" sz="600"/>
        </a:p>
      </dgm:t>
    </dgm:pt>
    <dgm:pt modelId="{34597EAF-E589-4BDB-AD25-43FFF7C19F49}">
      <dgm:prSet phldrT="[文字]" custT="1"/>
      <dgm:spPr/>
      <dgm:t>
        <a:bodyPr/>
        <a:lstStyle/>
        <a:p>
          <a:r>
            <a:rPr lang="zh-TW" altLang="en-US" sz="600" dirty="0">
              <a:latin typeface="標楷體" panose="03000509000000000000" pitchFamily="65" charset="-120"/>
              <a:ea typeface="標楷體" panose="03000509000000000000" pitchFamily="65" charset="-120"/>
            </a:rPr>
            <a:t>節點持續運行，等待下一個房間號請求。</a:t>
          </a:r>
        </a:p>
      </dgm:t>
    </dgm:pt>
    <dgm:pt modelId="{E995F5FE-E1C5-4350-BF79-02C4FD47D898}" type="parTrans" cxnId="{29BAEFFE-8100-4E56-9B64-DD3F502048AE}">
      <dgm:prSet/>
      <dgm:spPr/>
      <dgm:t>
        <a:bodyPr/>
        <a:lstStyle/>
        <a:p>
          <a:endParaRPr lang="zh-TW" altLang="en-US" sz="600"/>
        </a:p>
      </dgm:t>
    </dgm:pt>
    <dgm:pt modelId="{E6ABE968-A1C0-40B4-A9FC-D1591A9D9A5A}" type="sibTrans" cxnId="{29BAEFFE-8100-4E56-9B64-DD3F502048AE}">
      <dgm:prSet/>
      <dgm:spPr/>
      <dgm:t>
        <a:bodyPr/>
        <a:lstStyle/>
        <a:p>
          <a:endParaRPr lang="zh-TW" altLang="en-US" sz="600"/>
        </a:p>
      </dgm:t>
    </dgm:pt>
    <dgm:pt modelId="{7D821CD5-2EFF-428A-9D61-FE0F67407652}" type="pres">
      <dgm:prSet presAssocID="{052358EA-B3F4-4DD2-A78D-8C6FC62D22ED}" presName="Name0" presStyleCnt="0">
        <dgm:presLayoutVars>
          <dgm:dir/>
          <dgm:animLvl val="lvl"/>
          <dgm:resizeHandles val="exact"/>
        </dgm:presLayoutVars>
      </dgm:prSet>
      <dgm:spPr/>
    </dgm:pt>
    <dgm:pt modelId="{3FECE735-F25A-48D0-971B-4B628159987D}" type="pres">
      <dgm:prSet presAssocID="{B7C90C8E-E9F3-4B2A-8ECF-1C9F9AC3F122}" presName="boxAndChildren" presStyleCnt="0"/>
      <dgm:spPr/>
    </dgm:pt>
    <dgm:pt modelId="{D3436120-5AB1-4EA6-8CFC-F029DE7C4BB3}" type="pres">
      <dgm:prSet presAssocID="{B7C90C8E-E9F3-4B2A-8ECF-1C9F9AC3F122}" presName="parentTextBox" presStyleLbl="node1" presStyleIdx="0" presStyleCnt="6"/>
      <dgm:spPr/>
    </dgm:pt>
    <dgm:pt modelId="{48F123ED-81CD-49BC-9501-DED1FBF6269C}" type="pres">
      <dgm:prSet presAssocID="{B7C90C8E-E9F3-4B2A-8ECF-1C9F9AC3F122}" presName="entireBox" presStyleLbl="node1" presStyleIdx="0" presStyleCnt="6"/>
      <dgm:spPr/>
    </dgm:pt>
    <dgm:pt modelId="{AE075C88-C9AC-42C5-AD4A-16419AA8BA08}" type="pres">
      <dgm:prSet presAssocID="{B7C90C8E-E9F3-4B2A-8ECF-1C9F9AC3F122}" presName="descendantBox" presStyleCnt="0"/>
      <dgm:spPr/>
    </dgm:pt>
    <dgm:pt modelId="{9767B6B4-22B1-4319-8419-08EC0CBA0935}" type="pres">
      <dgm:prSet presAssocID="{34597EAF-E589-4BDB-AD25-43FFF7C19F49}" presName="childTextBox" presStyleLbl="fgAccFollowNode1" presStyleIdx="0" presStyleCnt="8">
        <dgm:presLayoutVars>
          <dgm:bulletEnabled val="1"/>
        </dgm:presLayoutVars>
      </dgm:prSet>
      <dgm:spPr/>
    </dgm:pt>
    <dgm:pt modelId="{9ED30230-EBA5-424B-BD3A-F7F398BA6314}" type="pres">
      <dgm:prSet presAssocID="{D08F77E3-7300-4BB0-9B94-11C9C0D4FAB5}" presName="sp" presStyleCnt="0"/>
      <dgm:spPr/>
    </dgm:pt>
    <dgm:pt modelId="{373E2150-1F3A-4D4B-9ADA-3943838099C6}" type="pres">
      <dgm:prSet presAssocID="{F169C63A-E36E-4FDA-A175-4B5694D2583D}" presName="arrowAndChildren" presStyleCnt="0"/>
      <dgm:spPr/>
    </dgm:pt>
    <dgm:pt modelId="{FC9A5F57-BD39-443D-A00B-D4B7EF3A29A6}" type="pres">
      <dgm:prSet presAssocID="{F169C63A-E36E-4FDA-A175-4B5694D2583D}" presName="parentTextArrow" presStyleLbl="node1" presStyleIdx="0" presStyleCnt="6"/>
      <dgm:spPr/>
    </dgm:pt>
    <dgm:pt modelId="{704C5142-C2D1-4761-9835-6AC7FEA953FD}" type="pres">
      <dgm:prSet presAssocID="{F169C63A-E36E-4FDA-A175-4B5694D2583D}" presName="arrow" presStyleLbl="node1" presStyleIdx="1" presStyleCnt="6"/>
      <dgm:spPr/>
    </dgm:pt>
    <dgm:pt modelId="{89EFC8B3-4616-4FC9-B06D-BC9AA3DD34AC}" type="pres">
      <dgm:prSet presAssocID="{F169C63A-E36E-4FDA-A175-4B5694D2583D}" presName="descendantArrow" presStyleCnt="0"/>
      <dgm:spPr/>
    </dgm:pt>
    <dgm:pt modelId="{E5840FAB-78CE-4AB5-9671-CBEA6E1DC6B2}" type="pres">
      <dgm:prSet presAssocID="{2F3B588C-501C-4FD5-869E-80EDAA343C73}" presName="childTextArrow" presStyleLbl="fgAccFollowNode1" presStyleIdx="1" presStyleCnt="8">
        <dgm:presLayoutVars>
          <dgm:bulletEnabled val="1"/>
        </dgm:presLayoutVars>
      </dgm:prSet>
      <dgm:spPr/>
    </dgm:pt>
    <dgm:pt modelId="{20602971-D6CD-46C9-A726-A49C74DEBCB9}" type="pres">
      <dgm:prSet presAssocID="{D739DE67-226A-4C7B-B013-28DBCFA97415}" presName="sp" presStyleCnt="0"/>
      <dgm:spPr/>
    </dgm:pt>
    <dgm:pt modelId="{5853BCC0-78A8-4307-92F4-05E5F88B9D5B}" type="pres">
      <dgm:prSet presAssocID="{E148B252-658F-4241-9409-C5025C4CE35E}" presName="arrowAndChildren" presStyleCnt="0"/>
      <dgm:spPr/>
    </dgm:pt>
    <dgm:pt modelId="{2A8FBF82-269B-470B-8100-B3E5DFF07924}" type="pres">
      <dgm:prSet presAssocID="{E148B252-658F-4241-9409-C5025C4CE35E}" presName="parentTextArrow" presStyleLbl="node1" presStyleIdx="1" presStyleCnt="6"/>
      <dgm:spPr/>
    </dgm:pt>
    <dgm:pt modelId="{41676750-E62F-4E58-BF19-91AC374EEC32}" type="pres">
      <dgm:prSet presAssocID="{E148B252-658F-4241-9409-C5025C4CE35E}" presName="arrow" presStyleLbl="node1" presStyleIdx="2" presStyleCnt="6"/>
      <dgm:spPr/>
    </dgm:pt>
    <dgm:pt modelId="{DD77EF6B-06EC-406E-B4FA-AF5C4A495E91}" type="pres">
      <dgm:prSet presAssocID="{E148B252-658F-4241-9409-C5025C4CE35E}" presName="descendantArrow" presStyleCnt="0"/>
      <dgm:spPr/>
    </dgm:pt>
    <dgm:pt modelId="{EBCE025F-F3B7-4837-BA20-8EE1876AD900}" type="pres">
      <dgm:prSet presAssocID="{B5ADB206-6692-46BF-B8C8-ABAD24B32433}" presName="childTextArrow" presStyleLbl="fgAccFollowNode1" presStyleIdx="2" presStyleCnt="8">
        <dgm:presLayoutVars>
          <dgm:bulletEnabled val="1"/>
        </dgm:presLayoutVars>
      </dgm:prSet>
      <dgm:spPr/>
    </dgm:pt>
    <dgm:pt modelId="{07F523D4-11BB-440C-AD1F-3FBADF16E031}" type="pres">
      <dgm:prSet presAssocID="{A8FFAE73-595B-4F4A-B43A-4268C6756C97}" presName="childTextArrow" presStyleLbl="fgAccFollowNode1" presStyleIdx="3" presStyleCnt="8">
        <dgm:presLayoutVars>
          <dgm:bulletEnabled val="1"/>
        </dgm:presLayoutVars>
      </dgm:prSet>
      <dgm:spPr/>
    </dgm:pt>
    <dgm:pt modelId="{FF156B9A-4AE7-4B2C-B8C7-636F3126CC1B}" type="pres">
      <dgm:prSet presAssocID="{BECF3520-7386-4635-8B4F-108C958B30D1}" presName="sp" presStyleCnt="0"/>
      <dgm:spPr/>
    </dgm:pt>
    <dgm:pt modelId="{8DA40A2E-749F-4C2B-B069-EED5B1396555}" type="pres">
      <dgm:prSet presAssocID="{7C181635-B346-4290-882F-1EC6DFA107A8}" presName="arrowAndChildren" presStyleCnt="0"/>
      <dgm:spPr/>
    </dgm:pt>
    <dgm:pt modelId="{85F83F75-1D5A-45DE-AC06-BEEC3D8EE5F6}" type="pres">
      <dgm:prSet presAssocID="{7C181635-B346-4290-882F-1EC6DFA107A8}" presName="parentTextArrow" presStyleLbl="node1" presStyleIdx="2" presStyleCnt="6"/>
      <dgm:spPr/>
    </dgm:pt>
    <dgm:pt modelId="{48667C28-021D-4480-8C4B-DB4091348BD8}" type="pres">
      <dgm:prSet presAssocID="{7C181635-B346-4290-882F-1EC6DFA107A8}" presName="arrow" presStyleLbl="node1" presStyleIdx="3" presStyleCnt="6"/>
      <dgm:spPr/>
    </dgm:pt>
    <dgm:pt modelId="{3A078604-D4B8-4A92-80F3-F50569FBFC98}" type="pres">
      <dgm:prSet presAssocID="{7C181635-B346-4290-882F-1EC6DFA107A8}" presName="descendantArrow" presStyleCnt="0"/>
      <dgm:spPr/>
    </dgm:pt>
    <dgm:pt modelId="{536B20D5-25C8-42FE-AF6C-1CC0599E7879}" type="pres">
      <dgm:prSet presAssocID="{7B906EBD-E559-4DF4-B13B-4369CFD11960}" presName="childTextArrow" presStyleLbl="fgAccFollowNode1" presStyleIdx="4" presStyleCnt="8">
        <dgm:presLayoutVars>
          <dgm:bulletEnabled val="1"/>
        </dgm:presLayoutVars>
      </dgm:prSet>
      <dgm:spPr/>
    </dgm:pt>
    <dgm:pt modelId="{87C269A6-F797-4A00-9D45-504D6D307BB5}" type="pres">
      <dgm:prSet presAssocID="{D032A32A-8C24-4189-A869-D328F99FABD5}" presName="sp" presStyleCnt="0"/>
      <dgm:spPr/>
    </dgm:pt>
    <dgm:pt modelId="{EF4D72A4-2C90-4321-B023-0D5319E232B7}" type="pres">
      <dgm:prSet presAssocID="{BC6CC03F-D65B-44C5-936C-D2086EA8F5BE}" presName="arrowAndChildren" presStyleCnt="0"/>
      <dgm:spPr/>
    </dgm:pt>
    <dgm:pt modelId="{AD86DD00-DE51-40E7-AB0E-8CC8DC497431}" type="pres">
      <dgm:prSet presAssocID="{BC6CC03F-D65B-44C5-936C-D2086EA8F5BE}" presName="parentTextArrow" presStyleLbl="node1" presStyleIdx="3" presStyleCnt="6"/>
      <dgm:spPr/>
    </dgm:pt>
    <dgm:pt modelId="{15B118C9-C002-417A-ACF6-209089F95EFF}" type="pres">
      <dgm:prSet presAssocID="{BC6CC03F-D65B-44C5-936C-D2086EA8F5BE}" presName="arrow" presStyleLbl="node1" presStyleIdx="4" presStyleCnt="6"/>
      <dgm:spPr/>
    </dgm:pt>
    <dgm:pt modelId="{215CBBA7-C907-40C3-AAA4-550EC5DD4EE0}" type="pres">
      <dgm:prSet presAssocID="{BC6CC03F-D65B-44C5-936C-D2086EA8F5BE}" presName="descendantArrow" presStyleCnt="0"/>
      <dgm:spPr/>
    </dgm:pt>
    <dgm:pt modelId="{3B15CFA8-1836-480C-B445-98BCF22D6A66}" type="pres">
      <dgm:prSet presAssocID="{D14805E9-42B7-4A75-9856-E71565B2A2E8}" presName="childTextArrow" presStyleLbl="fgAccFollowNode1" presStyleIdx="5" presStyleCnt="8">
        <dgm:presLayoutVars>
          <dgm:bulletEnabled val="1"/>
        </dgm:presLayoutVars>
      </dgm:prSet>
      <dgm:spPr/>
    </dgm:pt>
    <dgm:pt modelId="{2E23AF1D-CA61-4C54-B954-194D88ABE349}" type="pres">
      <dgm:prSet presAssocID="{664E070D-40CD-46FD-AE58-72DD3313C0AD}" presName="sp" presStyleCnt="0"/>
      <dgm:spPr/>
    </dgm:pt>
    <dgm:pt modelId="{E3EEFC40-1579-42DB-AFD4-872F29D7BA40}" type="pres">
      <dgm:prSet presAssocID="{6942069C-7AA3-420D-8C38-F038152989CC}" presName="arrowAndChildren" presStyleCnt="0"/>
      <dgm:spPr/>
    </dgm:pt>
    <dgm:pt modelId="{3F999361-377E-42A4-AA91-308BC8CC7A70}" type="pres">
      <dgm:prSet presAssocID="{6942069C-7AA3-420D-8C38-F038152989CC}" presName="parentTextArrow" presStyleLbl="node1" presStyleIdx="4" presStyleCnt="6"/>
      <dgm:spPr/>
    </dgm:pt>
    <dgm:pt modelId="{6A108C71-F0DE-4E8B-AE4C-0683B0829EDE}" type="pres">
      <dgm:prSet presAssocID="{6942069C-7AA3-420D-8C38-F038152989CC}" presName="arrow" presStyleLbl="node1" presStyleIdx="5" presStyleCnt="6"/>
      <dgm:spPr/>
    </dgm:pt>
    <dgm:pt modelId="{59ACC25C-A188-46A6-877F-1727F3EC1387}" type="pres">
      <dgm:prSet presAssocID="{6942069C-7AA3-420D-8C38-F038152989CC}" presName="descendantArrow" presStyleCnt="0"/>
      <dgm:spPr/>
    </dgm:pt>
    <dgm:pt modelId="{59F7A18F-6285-438E-82FB-547D37F538C8}" type="pres">
      <dgm:prSet presAssocID="{1A58E1F0-4ADE-4351-9686-03FE746A2406}" presName="childTextArrow" presStyleLbl="fgAccFollowNode1" presStyleIdx="6" presStyleCnt="8">
        <dgm:presLayoutVars>
          <dgm:bulletEnabled val="1"/>
        </dgm:presLayoutVars>
      </dgm:prSet>
      <dgm:spPr/>
    </dgm:pt>
    <dgm:pt modelId="{FE4C1429-B540-4649-94BA-2835EA7588FD}" type="pres">
      <dgm:prSet presAssocID="{39FCBC2B-D19E-41E7-B4CC-3D6C5F9FCF96}" presName="childTextArrow" presStyleLbl="fgAccFollowNode1" presStyleIdx="7" presStyleCnt="8">
        <dgm:presLayoutVars>
          <dgm:bulletEnabled val="1"/>
        </dgm:presLayoutVars>
      </dgm:prSet>
      <dgm:spPr/>
    </dgm:pt>
  </dgm:ptLst>
  <dgm:cxnLst>
    <dgm:cxn modelId="{A4813400-64A8-425C-BBA7-AAC376E78CA3}" type="presOf" srcId="{7C181635-B346-4290-882F-1EC6DFA107A8}" destId="{48667C28-021D-4480-8C4B-DB4091348BD8}" srcOrd="1" destOrd="0" presId="urn:microsoft.com/office/officeart/2005/8/layout/process4"/>
    <dgm:cxn modelId="{1B338502-73E1-4FE2-ADD2-6AD144AA9578}" type="presOf" srcId="{BC6CC03F-D65B-44C5-936C-D2086EA8F5BE}" destId="{15B118C9-C002-417A-ACF6-209089F95EFF}" srcOrd="1" destOrd="0" presId="urn:microsoft.com/office/officeart/2005/8/layout/process4"/>
    <dgm:cxn modelId="{C0454D0F-414E-49E1-9942-5FFCAADCAEC5}" type="presOf" srcId="{E148B252-658F-4241-9409-C5025C4CE35E}" destId="{41676750-E62F-4E58-BF19-91AC374EEC32}" srcOrd="1" destOrd="0" presId="urn:microsoft.com/office/officeart/2005/8/layout/process4"/>
    <dgm:cxn modelId="{CD3F5B1C-B31B-4623-8F18-F18586A35B76}" srcId="{052358EA-B3F4-4DD2-A78D-8C6FC62D22ED}" destId="{B7C90C8E-E9F3-4B2A-8ECF-1C9F9AC3F122}" srcOrd="5" destOrd="0" parTransId="{B20BD200-6C3B-4FE9-9F73-80A6D2A9D2CD}" sibTransId="{03BA1507-9BE6-4009-BCB3-1E8583B7CE29}"/>
    <dgm:cxn modelId="{69630C26-3170-4CF6-B3E9-D8E7765FFB84}" srcId="{6942069C-7AA3-420D-8C38-F038152989CC}" destId="{39FCBC2B-D19E-41E7-B4CC-3D6C5F9FCF96}" srcOrd="1" destOrd="0" parTransId="{EACB1272-26C6-4310-8C8B-0D0A1E7F0A74}" sibTransId="{11216220-DE5A-454B-B322-29A8B9F4D655}"/>
    <dgm:cxn modelId="{B97F355D-89A2-4A23-98C9-21EBCD7B38E6}" type="presOf" srcId="{B5ADB206-6692-46BF-B8C8-ABAD24B32433}" destId="{EBCE025F-F3B7-4837-BA20-8EE1876AD900}" srcOrd="0" destOrd="0" presId="urn:microsoft.com/office/officeart/2005/8/layout/process4"/>
    <dgm:cxn modelId="{D5BE7F41-99E9-402C-8F59-01A0D39F6372}" type="presOf" srcId="{A8FFAE73-595B-4F4A-B43A-4268C6756C97}" destId="{07F523D4-11BB-440C-AD1F-3FBADF16E031}" srcOrd="0" destOrd="0" presId="urn:microsoft.com/office/officeart/2005/8/layout/process4"/>
    <dgm:cxn modelId="{E33B8B67-7362-4676-A02E-B410CD386C48}" type="presOf" srcId="{6942069C-7AA3-420D-8C38-F038152989CC}" destId="{3F999361-377E-42A4-AA91-308BC8CC7A70}" srcOrd="0" destOrd="0" presId="urn:microsoft.com/office/officeart/2005/8/layout/process4"/>
    <dgm:cxn modelId="{2D5CDE49-39B8-4F65-9D08-EFEA4BEB8FF9}" type="presOf" srcId="{B7C90C8E-E9F3-4B2A-8ECF-1C9F9AC3F122}" destId="{48F123ED-81CD-49BC-9501-DED1FBF6269C}" srcOrd="1" destOrd="0" presId="urn:microsoft.com/office/officeart/2005/8/layout/process4"/>
    <dgm:cxn modelId="{B0203650-8B53-4ECE-9DD1-941B33652B93}" type="presOf" srcId="{6942069C-7AA3-420D-8C38-F038152989CC}" destId="{6A108C71-F0DE-4E8B-AE4C-0683B0829EDE}" srcOrd="1" destOrd="0" presId="urn:microsoft.com/office/officeart/2005/8/layout/process4"/>
    <dgm:cxn modelId="{4BE21E76-AD86-4DE3-8BB0-AD4BB483B6BB}" type="presOf" srcId="{2F3B588C-501C-4FD5-869E-80EDAA343C73}" destId="{E5840FAB-78CE-4AB5-9671-CBEA6E1DC6B2}" srcOrd="0" destOrd="0" presId="urn:microsoft.com/office/officeart/2005/8/layout/process4"/>
    <dgm:cxn modelId="{AAEA837A-F3EC-4EBA-944B-09D1611921FF}" type="presOf" srcId="{1A58E1F0-4ADE-4351-9686-03FE746A2406}" destId="{59F7A18F-6285-438E-82FB-547D37F538C8}" srcOrd="0" destOrd="0" presId="urn:microsoft.com/office/officeart/2005/8/layout/process4"/>
    <dgm:cxn modelId="{57CA7A7E-2871-4F31-A29A-CE3A3BFBFD92}" srcId="{6942069C-7AA3-420D-8C38-F038152989CC}" destId="{1A58E1F0-4ADE-4351-9686-03FE746A2406}" srcOrd="0" destOrd="0" parTransId="{11B7537D-FAF5-4146-BA17-682CC5A2A1CC}" sibTransId="{3902F47C-832F-46ED-98D0-25EBE5B7341B}"/>
    <dgm:cxn modelId="{1330C78E-B61B-4EA7-9588-D646DAA6A7DE}" srcId="{052358EA-B3F4-4DD2-A78D-8C6FC62D22ED}" destId="{F169C63A-E36E-4FDA-A175-4B5694D2583D}" srcOrd="4" destOrd="0" parTransId="{4281921E-0039-4223-BEEC-0143D84422DA}" sibTransId="{D08F77E3-7300-4BB0-9B94-11C9C0D4FAB5}"/>
    <dgm:cxn modelId="{A3DA2B92-8B05-4C2E-9A4F-BB26314472E2}" type="presOf" srcId="{F169C63A-E36E-4FDA-A175-4B5694D2583D}" destId="{FC9A5F57-BD39-443D-A00B-D4B7EF3A29A6}" srcOrd="0" destOrd="0" presId="urn:microsoft.com/office/officeart/2005/8/layout/process4"/>
    <dgm:cxn modelId="{97854C92-3341-4911-8E9F-8319E6846DC0}" srcId="{F169C63A-E36E-4FDA-A175-4B5694D2583D}" destId="{2F3B588C-501C-4FD5-869E-80EDAA343C73}" srcOrd="0" destOrd="0" parTransId="{EF3F6B6D-1E57-4AA1-88CF-0FE6B17C4F54}" sibTransId="{FFDC4E7F-B39F-4932-8AD7-62E35E21EBA1}"/>
    <dgm:cxn modelId="{5D89EDA3-66CA-4D7F-B165-1066C15AA8A5}" type="presOf" srcId="{7B906EBD-E559-4DF4-B13B-4369CFD11960}" destId="{536B20D5-25C8-42FE-AF6C-1CC0599E7879}" srcOrd="0" destOrd="0" presId="urn:microsoft.com/office/officeart/2005/8/layout/process4"/>
    <dgm:cxn modelId="{DEA62AAC-EFAC-4D18-A5D8-0169BE49EFF4}" srcId="{052358EA-B3F4-4DD2-A78D-8C6FC62D22ED}" destId="{6942069C-7AA3-420D-8C38-F038152989CC}" srcOrd="0" destOrd="0" parTransId="{EF511598-C0A9-43EF-899B-142DD7F0A74B}" sibTransId="{664E070D-40CD-46FD-AE58-72DD3313C0AD}"/>
    <dgm:cxn modelId="{6EDEF9AE-DA52-42AF-A182-9DEF30129D79}" srcId="{E148B252-658F-4241-9409-C5025C4CE35E}" destId="{A8FFAE73-595B-4F4A-B43A-4268C6756C97}" srcOrd="1" destOrd="0" parTransId="{999745E2-23B6-478B-B1A0-A15B71A4A44F}" sibTransId="{16BEEFC8-E006-4207-9A1B-3CC7D5CFCB52}"/>
    <dgm:cxn modelId="{0249C7B1-7473-4E14-8D28-8016510022B3}" type="presOf" srcId="{34597EAF-E589-4BDB-AD25-43FFF7C19F49}" destId="{9767B6B4-22B1-4319-8419-08EC0CBA0935}" srcOrd="0" destOrd="0" presId="urn:microsoft.com/office/officeart/2005/8/layout/process4"/>
    <dgm:cxn modelId="{262007B2-F827-4D97-984F-E889B6FCCA21}" srcId="{052358EA-B3F4-4DD2-A78D-8C6FC62D22ED}" destId="{BC6CC03F-D65B-44C5-936C-D2086EA8F5BE}" srcOrd="1" destOrd="0" parTransId="{F0E6CDA2-2512-4F6E-89A6-1E7AAB36C8BC}" sibTransId="{D032A32A-8C24-4189-A869-D328F99FABD5}"/>
    <dgm:cxn modelId="{75A68CB2-714B-4687-B423-3DEE7A7C2AD5}" srcId="{7C181635-B346-4290-882F-1EC6DFA107A8}" destId="{7B906EBD-E559-4DF4-B13B-4369CFD11960}" srcOrd="0" destOrd="0" parTransId="{EEA9DDF2-7267-41C2-8687-639B5448DE1B}" sibTransId="{67F16680-3CF0-40D6-9C26-0495B023491C}"/>
    <dgm:cxn modelId="{48FBA7B3-C976-4F13-8364-7FF6853D5D16}" srcId="{BC6CC03F-D65B-44C5-936C-D2086EA8F5BE}" destId="{D14805E9-42B7-4A75-9856-E71565B2A2E8}" srcOrd="0" destOrd="0" parTransId="{D3C98E9C-3902-4BB5-BF7A-1283FFDBFD10}" sibTransId="{88A8395D-ABEC-4A93-B561-9FB2602ACC2C}"/>
    <dgm:cxn modelId="{4F018DB8-AB61-4624-A4D8-EA02F394EC15}" type="presOf" srcId="{B7C90C8E-E9F3-4B2A-8ECF-1C9F9AC3F122}" destId="{D3436120-5AB1-4EA6-8CFC-F029DE7C4BB3}" srcOrd="0" destOrd="0" presId="urn:microsoft.com/office/officeart/2005/8/layout/process4"/>
    <dgm:cxn modelId="{A10846BD-E493-4C64-9DF4-03A19F4A1FA6}" srcId="{052358EA-B3F4-4DD2-A78D-8C6FC62D22ED}" destId="{7C181635-B346-4290-882F-1EC6DFA107A8}" srcOrd="2" destOrd="0" parTransId="{B00972CC-E675-4049-AE0D-1B16B4893BF4}" sibTransId="{BECF3520-7386-4635-8B4F-108C958B30D1}"/>
    <dgm:cxn modelId="{3997B1BD-E4B0-4CF8-8A8F-5CB4ABECB014}" type="presOf" srcId="{D14805E9-42B7-4A75-9856-E71565B2A2E8}" destId="{3B15CFA8-1836-480C-B445-98BCF22D6A66}" srcOrd="0" destOrd="0" presId="urn:microsoft.com/office/officeart/2005/8/layout/process4"/>
    <dgm:cxn modelId="{19BEADC0-43EE-40AF-8973-9ADFAD5142E7}" type="presOf" srcId="{E148B252-658F-4241-9409-C5025C4CE35E}" destId="{2A8FBF82-269B-470B-8100-B3E5DFF07924}" srcOrd="0" destOrd="0" presId="urn:microsoft.com/office/officeart/2005/8/layout/process4"/>
    <dgm:cxn modelId="{08ECFDC3-44A1-491D-B705-02F558EF073A}" srcId="{052358EA-B3F4-4DD2-A78D-8C6FC62D22ED}" destId="{E148B252-658F-4241-9409-C5025C4CE35E}" srcOrd="3" destOrd="0" parTransId="{FED2ACFA-800F-485D-A095-D1CB2F6DAA71}" sibTransId="{D739DE67-226A-4C7B-B013-28DBCFA97415}"/>
    <dgm:cxn modelId="{AD3C4ECC-14F2-4B5F-956A-96BD13D2A448}" type="presOf" srcId="{39FCBC2B-D19E-41E7-B4CC-3D6C5F9FCF96}" destId="{FE4C1429-B540-4649-94BA-2835EA7588FD}" srcOrd="0" destOrd="0" presId="urn:microsoft.com/office/officeart/2005/8/layout/process4"/>
    <dgm:cxn modelId="{5CD029D2-7234-46B2-88D5-4C75BB4EF587}" srcId="{E148B252-658F-4241-9409-C5025C4CE35E}" destId="{B5ADB206-6692-46BF-B8C8-ABAD24B32433}" srcOrd="0" destOrd="0" parTransId="{E5783D00-BB70-48AA-AF5E-5C20A2138682}" sibTransId="{D1E45B64-5B55-4B33-B1E4-9E0B0D6D56B7}"/>
    <dgm:cxn modelId="{E4ACE2D9-60E5-4847-A9E3-5FAFEACEC24C}" type="presOf" srcId="{052358EA-B3F4-4DD2-A78D-8C6FC62D22ED}" destId="{7D821CD5-2EFF-428A-9D61-FE0F67407652}" srcOrd="0" destOrd="0" presId="urn:microsoft.com/office/officeart/2005/8/layout/process4"/>
    <dgm:cxn modelId="{3A7C13DA-7E6C-4AF6-BDE7-E2980B190E95}" type="presOf" srcId="{7C181635-B346-4290-882F-1EC6DFA107A8}" destId="{85F83F75-1D5A-45DE-AC06-BEEC3D8EE5F6}" srcOrd="0" destOrd="0" presId="urn:microsoft.com/office/officeart/2005/8/layout/process4"/>
    <dgm:cxn modelId="{5FD2C2DC-36A0-464E-92BF-CE3870E12BB3}" type="presOf" srcId="{BC6CC03F-D65B-44C5-936C-D2086EA8F5BE}" destId="{AD86DD00-DE51-40E7-AB0E-8CC8DC497431}" srcOrd="0" destOrd="0" presId="urn:microsoft.com/office/officeart/2005/8/layout/process4"/>
    <dgm:cxn modelId="{57FFD9E7-BF7E-45F8-8790-D17C2E3C3176}" type="presOf" srcId="{F169C63A-E36E-4FDA-A175-4B5694D2583D}" destId="{704C5142-C2D1-4761-9835-6AC7FEA953FD}" srcOrd="1" destOrd="0" presId="urn:microsoft.com/office/officeart/2005/8/layout/process4"/>
    <dgm:cxn modelId="{29BAEFFE-8100-4E56-9B64-DD3F502048AE}" srcId="{B7C90C8E-E9F3-4B2A-8ECF-1C9F9AC3F122}" destId="{34597EAF-E589-4BDB-AD25-43FFF7C19F49}" srcOrd="0" destOrd="0" parTransId="{E995F5FE-E1C5-4350-BF79-02C4FD47D898}" sibTransId="{E6ABE968-A1C0-40B4-A9FC-D1591A9D9A5A}"/>
    <dgm:cxn modelId="{0525822F-1D3A-4A29-BB46-8953FA57D77B}" type="presParOf" srcId="{7D821CD5-2EFF-428A-9D61-FE0F67407652}" destId="{3FECE735-F25A-48D0-971B-4B628159987D}" srcOrd="0" destOrd="0" presId="urn:microsoft.com/office/officeart/2005/8/layout/process4"/>
    <dgm:cxn modelId="{34262B0B-5211-4F39-8243-D35247D24832}" type="presParOf" srcId="{3FECE735-F25A-48D0-971B-4B628159987D}" destId="{D3436120-5AB1-4EA6-8CFC-F029DE7C4BB3}" srcOrd="0" destOrd="0" presId="urn:microsoft.com/office/officeart/2005/8/layout/process4"/>
    <dgm:cxn modelId="{E8CE30AC-9B19-42C9-A199-1AAA2AC1A687}" type="presParOf" srcId="{3FECE735-F25A-48D0-971B-4B628159987D}" destId="{48F123ED-81CD-49BC-9501-DED1FBF6269C}" srcOrd="1" destOrd="0" presId="urn:microsoft.com/office/officeart/2005/8/layout/process4"/>
    <dgm:cxn modelId="{3BFF2211-4EFE-4412-8A56-1BE3AAC74043}" type="presParOf" srcId="{3FECE735-F25A-48D0-971B-4B628159987D}" destId="{AE075C88-C9AC-42C5-AD4A-16419AA8BA08}" srcOrd="2" destOrd="0" presId="urn:microsoft.com/office/officeart/2005/8/layout/process4"/>
    <dgm:cxn modelId="{42313A1A-EA98-4ABD-9E24-2491A1D5CA87}" type="presParOf" srcId="{AE075C88-C9AC-42C5-AD4A-16419AA8BA08}" destId="{9767B6B4-22B1-4319-8419-08EC0CBA0935}" srcOrd="0" destOrd="0" presId="urn:microsoft.com/office/officeart/2005/8/layout/process4"/>
    <dgm:cxn modelId="{24BD7C9E-16AB-4B7F-ABEA-DDD147C45E5D}" type="presParOf" srcId="{7D821CD5-2EFF-428A-9D61-FE0F67407652}" destId="{9ED30230-EBA5-424B-BD3A-F7F398BA6314}" srcOrd="1" destOrd="0" presId="urn:microsoft.com/office/officeart/2005/8/layout/process4"/>
    <dgm:cxn modelId="{692D9C9C-7B1B-4327-B0D7-8DAD09D03461}" type="presParOf" srcId="{7D821CD5-2EFF-428A-9D61-FE0F67407652}" destId="{373E2150-1F3A-4D4B-9ADA-3943838099C6}" srcOrd="2" destOrd="0" presId="urn:microsoft.com/office/officeart/2005/8/layout/process4"/>
    <dgm:cxn modelId="{76A9B009-A7E5-471A-B6DE-B606C0038B2E}" type="presParOf" srcId="{373E2150-1F3A-4D4B-9ADA-3943838099C6}" destId="{FC9A5F57-BD39-443D-A00B-D4B7EF3A29A6}" srcOrd="0" destOrd="0" presId="urn:microsoft.com/office/officeart/2005/8/layout/process4"/>
    <dgm:cxn modelId="{BDBDEA74-E870-40A7-8576-D2AC61B2822C}" type="presParOf" srcId="{373E2150-1F3A-4D4B-9ADA-3943838099C6}" destId="{704C5142-C2D1-4761-9835-6AC7FEA953FD}" srcOrd="1" destOrd="0" presId="urn:microsoft.com/office/officeart/2005/8/layout/process4"/>
    <dgm:cxn modelId="{BF371E7C-24EC-4FCB-9831-6894AC5FBCD5}" type="presParOf" srcId="{373E2150-1F3A-4D4B-9ADA-3943838099C6}" destId="{89EFC8B3-4616-4FC9-B06D-BC9AA3DD34AC}" srcOrd="2" destOrd="0" presId="urn:microsoft.com/office/officeart/2005/8/layout/process4"/>
    <dgm:cxn modelId="{8A2FED87-E471-464D-BF0D-3F9203EC9B2F}" type="presParOf" srcId="{89EFC8B3-4616-4FC9-B06D-BC9AA3DD34AC}" destId="{E5840FAB-78CE-4AB5-9671-CBEA6E1DC6B2}" srcOrd="0" destOrd="0" presId="urn:microsoft.com/office/officeart/2005/8/layout/process4"/>
    <dgm:cxn modelId="{ED5D2D2F-C28B-4CE8-AEC8-4624DA6411D9}" type="presParOf" srcId="{7D821CD5-2EFF-428A-9D61-FE0F67407652}" destId="{20602971-D6CD-46C9-A726-A49C74DEBCB9}" srcOrd="3" destOrd="0" presId="urn:microsoft.com/office/officeart/2005/8/layout/process4"/>
    <dgm:cxn modelId="{2E1E33D0-60B7-4325-ACF5-FB081AA3827B}" type="presParOf" srcId="{7D821CD5-2EFF-428A-9D61-FE0F67407652}" destId="{5853BCC0-78A8-4307-92F4-05E5F88B9D5B}" srcOrd="4" destOrd="0" presId="urn:microsoft.com/office/officeart/2005/8/layout/process4"/>
    <dgm:cxn modelId="{1EC4B0A7-89D2-4FED-BFBE-F1404D4B99E0}" type="presParOf" srcId="{5853BCC0-78A8-4307-92F4-05E5F88B9D5B}" destId="{2A8FBF82-269B-470B-8100-B3E5DFF07924}" srcOrd="0" destOrd="0" presId="urn:microsoft.com/office/officeart/2005/8/layout/process4"/>
    <dgm:cxn modelId="{9E8CBB68-5FBD-4C82-AAAA-9E9C7C350AFF}" type="presParOf" srcId="{5853BCC0-78A8-4307-92F4-05E5F88B9D5B}" destId="{41676750-E62F-4E58-BF19-91AC374EEC32}" srcOrd="1" destOrd="0" presId="urn:microsoft.com/office/officeart/2005/8/layout/process4"/>
    <dgm:cxn modelId="{709CBEEB-ED34-4344-803D-50312A58C57A}" type="presParOf" srcId="{5853BCC0-78A8-4307-92F4-05E5F88B9D5B}" destId="{DD77EF6B-06EC-406E-B4FA-AF5C4A495E91}" srcOrd="2" destOrd="0" presId="urn:microsoft.com/office/officeart/2005/8/layout/process4"/>
    <dgm:cxn modelId="{254EC759-C69E-4646-8565-1F9661949ADC}" type="presParOf" srcId="{DD77EF6B-06EC-406E-B4FA-AF5C4A495E91}" destId="{EBCE025F-F3B7-4837-BA20-8EE1876AD900}" srcOrd="0" destOrd="0" presId="urn:microsoft.com/office/officeart/2005/8/layout/process4"/>
    <dgm:cxn modelId="{4CB67EB0-DFC6-4B7B-B694-367B23B2D9EB}" type="presParOf" srcId="{DD77EF6B-06EC-406E-B4FA-AF5C4A495E91}" destId="{07F523D4-11BB-440C-AD1F-3FBADF16E031}" srcOrd="1" destOrd="0" presId="urn:microsoft.com/office/officeart/2005/8/layout/process4"/>
    <dgm:cxn modelId="{5C3CFD7B-A9D8-4BFF-A78D-ADF9058926F7}" type="presParOf" srcId="{7D821CD5-2EFF-428A-9D61-FE0F67407652}" destId="{FF156B9A-4AE7-4B2C-B8C7-636F3126CC1B}" srcOrd="5" destOrd="0" presId="urn:microsoft.com/office/officeart/2005/8/layout/process4"/>
    <dgm:cxn modelId="{F2B0C4FC-CA89-4F07-94BC-B24AEFE82906}" type="presParOf" srcId="{7D821CD5-2EFF-428A-9D61-FE0F67407652}" destId="{8DA40A2E-749F-4C2B-B069-EED5B1396555}" srcOrd="6" destOrd="0" presId="urn:microsoft.com/office/officeart/2005/8/layout/process4"/>
    <dgm:cxn modelId="{0C37D297-6B8F-448B-B4FB-DCD53BDD1D3E}" type="presParOf" srcId="{8DA40A2E-749F-4C2B-B069-EED5B1396555}" destId="{85F83F75-1D5A-45DE-AC06-BEEC3D8EE5F6}" srcOrd="0" destOrd="0" presId="urn:microsoft.com/office/officeart/2005/8/layout/process4"/>
    <dgm:cxn modelId="{8C9F69DD-4C20-49C4-A114-38D96F600EA3}" type="presParOf" srcId="{8DA40A2E-749F-4C2B-B069-EED5B1396555}" destId="{48667C28-021D-4480-8C4B-DB4091348BD8}" srcOrd="1" destOrd="0" presId="urn:microsoft.com/office/officeart/2005/8/layout/process4"/>
    <dgm:cxn modelId="{980056AF-5FFD-4AF5-8381-BB406E8DD7D0}" type="presParOf" srcId="{8DA40A2E-749F-4C2B-B069-EED5B1396555}" destId="{3A078604-D4B8-4A92-80F3-F50569FBFC98}" srcOrd="2" destOrd="0" presId="urn:microsoft.com/office/officeart/2005/8/layout/process4"/>
    <dgm:cxn modelId="{8358E9F9-EE70-44A0-9E58-A0A8D5F2F010}" type="presParOf" srcId="{3A078604-D4B8-4A92-80F3-F50569FBFC98}" destId="{536B20D5-25C8-42FE-AF6C-1CC0599E7879}" srcOrd="0" destOrd="0" presId="urn:microsoft.com/office/officeart/2005/8/layout/process4"/>
    <dgm:cxn modelId="{A188919D-7CB1-4148-A2A4-1A685B7023E9}" type="presParOf" srcId="{7D821CD5-2EFF-428A-9D61-FE0F67407652}" destId="{87C269A6-F797-4A00-9D45-504D6D307BB5}" srcOrd="7" destOrd="0" presId="urn:microsoft.com/office/officeart/2005/8/layout/process4"/>
    <dgm:cxn modelId="{4FCCB8F5-5BE7-44C3-9A55-DE4DC9859BDE}" type="presParOf" srcId="{7D821CD5-2EFF-428A-9D61-FE0F67407652}" destId="{EF4D72A4-2C90-4321-B023-0D5319E232B7}" srcOrd="8" destOrd="0" presId="urn:microsoft.com/office/officeart/2005/8/layout/process4"/>
    <dgm:cxn modelId="{C3AC6C1C-B751-40C4-9A51-F3C5DBB015D1}" type="presParOf" srcId="{EF4D72A4-2C90-4321-B023-0D5319E232B7}" destId="{AD86DD00-DE51-40E7-AB0E-8CC8DC497431}" srcOrd="0" destOrd="0" presId="urn:microsoft.com/office/officeart/2005/8/layout/process4"/>
    <dgm:cxn modelId="{43DF2B9C-A91F-4FB3-BDB8-147DE21BF79F}" type="presParOf" srcId="{EF4D72A4-2C90-4321-B023-0D5319E232B7}" destId="{15B118C9-C002-417A-ACF6-209089F95EFF}" srcOrd="1" destOrd="0" presId="urn:microsoft.com/office/officeart/2005/8/layout/process4"/>
    <dgm:cxn modelId="{34DB8FDB-DF7B-4A63-BA85-C571D12407E2}" type="presParOf" srcId="{EF4D72A4-2C90-4321-B023-0D5319E232B7}" destId="{215CBBA7-C907-40C3-AAA4-550EC5DD4EE0}" srcOrd="2" destOrd="0" presId="urn:microsoft.com/office/officeart/2005/8/layout/process4"/>
    <dgm:cxn modelId="{3692B519-F6BA-4896-880B-E06E8D09D6BD}" type="presParOf" srcId="{215CBBA7-C907-40C3-AAA4-550EC5DD4EE0}" destId="{3B15CFA8-1836-480C-B445-98BCF22D6A66}" srcOrd="0" destOrd="0" presId="urn:microsoft.com/office/officeart/2005/8/layout/process4"/>
    <dgm:cxn modelId="{73024226-3978-4A30-A8F5-AB110DE9D2FE}" type="presParOf" srcId="{7D821CD5-2EFF-428A-9D61-FE0F67407652}" destId="{2E23AF1D-CA61-4C54-B954-194D88ABE349}" srcOrd="9" destOrd="0" presId="urn:microsoft.com/office/officeart/2005/8/layout/process4"/>
    <dgm:cxn modelId="{FC62D0D9-5F83-496E-81DA-EA45AF037064}" type="presParOf" srcId="{7D821CD5-2EFF-428A-9D61-FE0F67407652}" destId="{E3EEFC40-1579-42DB-AFD4-872F29D7BA40}" srcOrd="10" destOrd="0" presId="urn:microsoft.com/office/officeart/2005/8/layout/process4"/>
    <dgm:cxn modelId="{1F2E8E41-7F45-4744-9C96-A09E3EBBCAFE}" type="presParOf" srcId="{E3EEFC40-1579-42DB-AFD4-872F29D7BA40}" destId="{3F999361-377E-42A4-AA91-308BC8CC7A70}" srcOrd="0" destOrd="0" presId="urn:microsoft.com/office/officeart/2005/8/layout/process4"/>
    <dgm:cxn modelId="{C94EF608-EC10-424B-BB1B-332BE008AE15}" type="presParOf" srcId="{E3EEFC40-1579-42DB-AFD4-872F29D7BA40}" destId="{6A108C71-F0DE-4E8B-AE4C-0683B0829EDE}" srcOrd="1" destOrd="0" presId="urn:microsoft.com/office/officeart/2005/8/layout/process4"/>
    <dgm:cxn modelId="{29E05827-8026-4418-971B-70FF59481E9A}" type="presParOf" srcId="{E3EEFC40-1579-42DB-AFD4-872F29D7BA40}" destId="{59ACC25C-A188-46A6-877F-1727F3EC1387}" srcOrd="2" destOrd="0" presId="urn:microsoft.com/office/officeart/2005/8/layout/process4"/>
    <dgm:cxn modelId="{38109196-140E-4386-BB44-5A5E820D265E}" type="presParOf" srcId="{59ACC25C-A188-46A6-877F-1727F3EC1387}" destId="{59F7A18F-6285-438E-82FB-547D37F538C8}" srcOrd="0" destOrd="0" presId="urn:microsoft.com/office/officeart/2005/8/layout/process4"/>
    <dgm:cxn modelId="{DA3051F6-917D-4A71-BEE9-BCF59A5DDAE2}" type="presParOf" srcId="{59ACC25C-A188-46A6-877F-1727F3EC1387}" destId="{FE4C1429-B540-4649-94BA-2835EA7588FD}" srcOrd="1" destOrd="0" presId="urn:microsoft.com/office/officeart/2005/8/layout/process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34A408-82CC-4F80-B831-3B9411946C89}">
      <dsp:nvSpPr>
        <dsp:cNvPr id="0" name=""/>
        <dsp:cNvSpPr/>
      </dsp:nvSpPr>
      <dsp:spPr>
        <a:xfrm>
          <a:off x="0" y="2573333"/>
          <a:ext cx="5419725" cy="4221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儲存地圖資料</a:t>
          </a:r>
          <a:r>
            <a:rPr lang="en-US" altLang="zh-TW" sz="1200" kern="1200"/>
            <a:t>-(</a:t>
          </a:r>
          <a:r>
            <a:rPr lang="zh-TW" altLang="en-US" sz="1200" kern="1200"/>
            <a:t>終端機</a:t>
          </a:r>
          <a:r>
            <a:rPr lang="en-US" altLang="zh-TW" sz="1200" kern="1200"/>
            <a:t>1)</a:t>
          </a:r>
          <a:endParaRPr lang="zh-TW" altLang="en-US" sz="1200" kern="1200"/>
        </a:p>
      </dsp:txBody>
      <dsp:txXfrm>
        <a:off x="0" y="2573333"/>
        <a:ext cx="5419725" cy="227975"/>
      </dsp:txXfrm>
    </dsp:sp>
    <dsp:sp modelId="{6C01B9DB-1D0E-45C1-B035-FE44B86C7099}">
      <dsp:nvSpPr>
        <dsp:cNvPr id="0" name=""/>
        <dsp:cNvSpPr/>
      </dsp:nvSpPr>
      <dsp:spPr>
        <a:xfrm>
          <a:off x="0" y="2792865"/>
          <a:ext cx="2709862" cy="19420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cd ~/</a:t>
          </a:r>
          <a:r>
            <a:rPr lang="en-US" sz="1100" b="0" i="0" u="none" kern="1200" dirty="0" err="1"/>
            <a:t>catkin_ws</a:t>
          </a:r>
          <a:r>
            <a:rPr lang="en-US" sz="1100" b="0" i="0" u="none" kern="1200" dirty="0"/>
            <a:t>/map  </a:t>
          </a:r>
          <a:endParaRPr lang="zh-TW" altLang="en-US" sz="1100" kern="1200" dirty="0"/>
        </a:p>
      </dsp:txBody>
      <dsp:txXfrm>
        <a:off x="0" y="2792865"/>
        <a:ext cx="2709862" cy="194201"/>
      </dsp:txXfrm>
    </dsp:sp>
    <dsp:sp modelId="{373402DB-15CC-4EBB-8D80-426F6ABA5A83}">
      <dsp:nvSpPr>
        <dsp:cNvPr id="0" name=""/>
        <dsp:cNvSpPr/>
      </dsp:nvSpPr>
      <dsp:spPr>
        <a:xfrm>
          <a:off x="2709862" y="2792865"/>
          <a:ext cx="2709862" cy="19420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/>
            <a:t>rosrun map_server map_saver -f my_map</a:t>
          </a:r>
          <a:r>
            <a:rPr lang="zh-TW" altLang="en-US" sz="1100" b="0" i="0" u="none" kern="1200"/>
            <a:t> </a:t>
          </a:r>
          <a:endParaRPr lang="zh-TW" altLang="en-US" sz="1100" b="0" kern="1200"/>
        </a:p>
      </dsp:txBody>
      <dsp:txXfrm>
        <a:off x="2709862" y="2792865"/>
        <a:ext cx="2709862" cy="194201"/>
      </dsp:txXfrm>
    </dsp:sp>
    <dsp:sp modelId="{DB4B1FB1-1DF9-4EA0-8A26-CBB835393AD7}">
      <dsp:nvSpPr>
        <dsp:cNvPr id="0" name=""/>
        <dsp:cNvSpPr/>
      </dsp:nvSpPr>
      <dsp:spPr>
        <a:xfrm rot="10800000">
          <a:off x="0" y="1930358"/>
          <a:ext cx="5419725" cy="6493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啟動鍵盤控制程式進行掃圖</a:t>
          </a:r>
          <a:r>
            <a:rPr lang="en-US" altLang="zh-TW" sz="1200" kern="1200"/>
            <a:t>-(</a:t>
          </a:r>
          <a:r>
            <a:rPr lang="zh-TW" altLang="en-US" sz="1200" kern="1200"/>
            <a:t>終端機</a:t>
          </a:r>
          <a:r>
            <a:rPr lang="en-US" altLang="zh-TW" sz="1200" kern="1200"/>
            <a:t>4)</a:t>
          </a:r>
          <a:endParaRPr lang="zh-TW" altLang="en-US" sz="1200" kern="1200"/>
        </a:p>
      </dsp:txBody>
      <dsp:txXfrm rot="-10800000">
        <a:off x="0" y="1930358"/>
        <a:ext cx="5419725" cy="227907"/>
      </dsp:txXfrm>
    </dsp:sp>
    <dsp:sp modelId="{D4B13735-8BB1-4CDC-8F69-06F9669820C1}">
      <dsp:nvSpPr>
        <dsp:cNvPr id="0" name=""/>
        <dsp:cNvSpPr/>
      </dsp:nvSpPr>
      <dsp:spPr>
        <a:xfrm>
          <a:off x="0" y="2158265"/>
          <a:ext cx="5419725" cy="1941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/>
            <a:t>roslaunch turtlebot3_teleop turtlebot3_teleop_key.launch </a:t>
          </a:r>
          <a:endParaRPr lang="zh-TW" altLang="en-US" sz="1200" kern="1200"/>
        </a:p>
      </dsp:txBody>
      <dsp:txXfrm>
        <a:off x="0" y="2158265"/>
        <a:ext cx="5419725" cy="194143"/>
      </dsp:txXfrm>
    </dsp:sp>
    <dsp:sp modelId="{99FB87DF-1C50-48D5-B474-CEC4CA4D01A2}">
      <dsp:nvSpPr>
        <dsp:cNvPr id="0" name=""/>
        <dsp:cNvSpPr/>
      </dsp:nvSpPr>
      <dsp:spPr>
        <a:xfrm rot="10800000">
          <a:off x="0" y="1287383"/>
          <a:ext cx="5419725" cy="6493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執行</a:t>
          </a:r>
          <a:r>
            <a:rPr lang="en-US" altLang="zh-TW" sz="1200" kern="1200"/>
            <a:t>SLAM</a:t>
          </a:r>
          <a:r>
            <a:rPr lang="zh-TW" altLang="en-US" sz="1200" kern="1200"/>
            <a:t>套件</a:t>
          </a:r>
          <a:r>
            <a:rPr lang="en-US" altLang="zh-TW" sz="1200" kern="1200"/>
            <a:t>-(</a:t>
          </a:r>
          <a:r>
            <a:rPr lang="zh-TW" altLang="en-US" sz="1200" kern="1200"/>
            <a:t>終端機</a:t>
          </a:r>
          <a:r>
            <a:rPr lang="en-US" altLang="zh-TW" sz="1200" kern="1200"/>
            <a:t>3)</a:t>
          </a:r>
          <a:endParaRPr lang="zh-TW" altLang="en-US" sz="1200" kern="1200"/>
        </a:p>
      </dsp:txBody>
      <dsp:txXfrm rot="-10800000">
        <a:off x="0" y="1287383"/>
        <a:ext cx="5419725" cy="227907"/>
      </dsp:txXfrm>
    </dsp:sp>
    <dsp:sp modelId="{6AA53AC1-20FA-4A99-9450-ECAAC5CD5A4D}">
      <dsp:nvSpPr>
        <dsp:cNvPr id="0" name=""/>
        <dsp:cNvSpPr/>
      </dsp:nvSpPr>
      <dsp:spPr>
        <a:xfrm>
          <a:off x="0" y="1515290"/>
          <a:ext cx="5419725" cy="1941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/>
            <a:t>roslaunch turtlebot3_slam turtlebot3_slam.launch slam_methods:=gmapping</a:t>
          </a:r>
          <a:endParaRPr lang="zh-TW" altLang="en-US" sz="1200" kern="1200"/>
        </a:p>
      </dsp:txBody>
      <dsp:txXfrm>
        <a:off x="0" y="1515290"/>
        <a:ext cx="5419725" cy="194143"/>
      </dsp:txXfrm>
    </dsp:sp>
    <dsp:sp modelId="{1200E062-C2E4-45E6-8D03-ECB7BCBEA876}">
      <dsp:nvSpPr>
        <dsp:cNvPr id="0" name=""/>
        <dsp:cNvSpPr/>
      </dsp:nvSpPr>
      <dsp:spPr>
        <a:xfrm rot="10800000">
          <a:off x="0" y="644407"/>
          <a:ext cx="5419725" cy="6493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開啟</a:t>
          </a:r>
          <a:r>
            <a:rPr lang="en-US" altLang="zh-TW" sz="1200" kern="1200"/>
            <a:t>Gazebo</a:t>
          </a:r>
          <a:r>
            <a:rPr lang="zh-TW" altLang="en-US" sz="1200" kern="1200"/>
            <a:t>模擬軟體</a:t>
          </a:r>
          <a:r>
            <a:rPr lang="en-US" altLang="zh-TW" sz="1200" kern="1200"/>
            <a:t>-(</a:t>
          </a:r>
          <a:r>
            <a:rPr lang="zh-TW" altLang="en-US" sz="1200" kern="1200"/>
            <a:t>終端機</a:t>
          </a:r>
          <a:r>
            <a:rPr lang="en-US" altLang="zh-TW" sz="1200" kern="1200"/>
            <a:t>2)</a:t>
          </a:r>
          <a:endParaRPr lang="zh-TW" altLang="en-US" sz="1200" kern="1200"/>
        </a:p>
      </dsp:txBody>
      <dsp:txXfrm rot="-10800000">
        <a:off x="0" y="644407"/>
        <a:ext cx="5419725" cy="227907"/>
      </dsp:txXfrm>
    </dsp:sp>
    <dsp:sp modelId="{AEAE7F1E-57AB-4125-821E-B4249BF93A30}">
      <dsp:nvSpPr>
        <dsp:cNvPr id="0" name=""/>
        <dsp:cNvSpPr/>
      </dsp:nvSpPr>
      <dsp:spPr>
        <a:xfrm>
          <a:off x="0" y="872314"/>
          <a:ext cx="5419725" cy="1941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/>
            <a:t>roslaunch turtlebot3_gazebo turtlebot3_house.launch</a:t>
          </a:r>
          <a:endParaRPr lang="zh-TW" altLang="en-US" sz="1200" kern="1200"/>
        </a:p>
      </dsp:txBody>
      <dsp:txXfrm>
        <a:off x="0" y="872314"/>
        <a:ext cx="5419725" cy="194143"/>
      </dsp:txXfrm>
    </dsp:sp>
    <dsp:sp modelId="{21526BD0-F8AE-45F7-A128-EF4834EF4FEE}">
      <dsp:nvSpPr>
        <dsp:cNvPr id="0" name=""/>
        <dsp:cNvSpPr/>
      </dsp:nvSpPr>
      <dsp:spPr>
        <a:xfrm rot="10800000">
          <a:off x="0" y="1432"/>
          <a:ext cx="5419725" cy="64930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安裝</a:t>
          </a:r>
          <a:r>
            <a:rPr lang="en-US" altLang="zh-TW" sz="1200" kern="1200"/>
            <a:t>Gmapping</a:t>
          </a:r>
          <a:r>
            <a:rPr lang="zh-TW" altLang="en-US" sz="1200" kern="1200"/>
            <a:t>套件</a:t>
          </a:r>
          <a:r>
            <a:rPr lang="en-US" altLang="zh-TW" sz="1200" kern="1200"/>
            <a:t>-(</a:t>
          </a:r>
          <a:r>
            <a:rPr lang="zh-TW" altLang="en-US" sz="1200" kern="1200"/>
            <a:t>終端機</a:t>
          </a:r>
          <a:r>
            <a:rPr lang="en-US" altLang="zh-TW" sz="1200" kern="1200"/>
            <a:t>1)</a:t>
          </a:r>
          <a:endParaRPr lang="zh-TW" altLang="en-US" sz="1200" kern="1200"/>
        </a:p>
      </dsp:txBody>
      <dsp:txXfrm rot="-10800000">
        <a:off x="0" y="1432"/>
        <a:ext cx="5419725" cy="227907"/>
      </dsp:txXfrm>
    </dsp:sp>
    <dsp:sp modelId="{0E27FD55-782A-4C50-9911-7B0A2D8D3192}">
      <dsp:nvSpPr>
        <dsp:cNvPr id="0" name=""/>
        <dsp:cNvSpPr/>
      </dsp:nvSpPr>
      <dsp:spPr>
        <a:xfrm>
          <a:off x="0" y="229339"/>
          <a:ext cx="5419725" cy="19414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15240" rIns="85344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/>
            <a:t>sudo apt install ros-noetic-slam-gmapping</a:t>
          </a:r>
          <a:endParaRPr lang="zh-TW" altLang="en-US" sz="1200" kern="1200"/>
        </a:p>
      </dsp:txBody>
      <dsp:txXfrm>
        <a:off x="0" y="229339"/>
        <a:ext cx="5419725" cy="1941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123ED-81CD-49BC-9501-DED1FBF6269C}">
      <dsp:nvSpPr>
        <dsp:cNvPr id="0" name=""/>
        <dsp:cNvSpPr/>
      </dsp:nvSpPr>
      <dsp:spPr>
        <a:xfrm>
          <a:off x="0" y="2783422"/>
          <a:ext cx="5400039" cy="3653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等待新請求</a:t>
          </a:r>
        </a:p>
      </dsp:txBody>
      <dsp:txXfrm>
        <a:off x="0" y="2783422"/>
        <a:ext cx="5400039" cy="197274"/>
      </dsp:txXfrm>
    </dsp:sp>
    <dsp:sp modelId="{9767B6B4-22B1-4319-8419-08EC0CBA0935}">
      <dsp:nvSpPr>
        <dsp:cNvPr id="0" name=""/>
        <dsp:cNvSpPr/>
      </dsp:nvSpPr>
      <dsp:spPr>
        <a:xfrm>
          <a:off x="0" y="2973389"/>
          <a:ext cx="5400039" cy="1680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節點持續運行，等待下一個房間號請求。</a:t>
          </a:r>
        </a:p>
      </dsp:txBody>
      <dsp:txXfrm>
        <a:off x="0" y="2973389"/>
        <a:ext cx="5400039" cy="168048"/>
      </dsp:txXfrm>
    </dsp:sp>
    <dsp:sp modelId="{704C5142-C2D1-4761-9835-6AC7FEA953FD}">
      <dsp:nvSpPr>
        <dsp:cNvPr id="0" name=""/>
        <dsp:cNvSpPr/>
      </dsp:nvSpPr>
      <dsp:spPr>
        <a:xfrm rot="10800000">
          <a:off x="0" y="2227035"/>
          <a:ext cx="5400039" cy="56186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b="1" kern="1200">
              <a:latin typeface="標楷體" panose="03000509000000000000" pitchFamily="65" charset="-120"/>
              <a:ea typeface="標楷體" panose="03000509000000000000" pitchFamily="65" charset="-120"/>
            </a:rPr>
            <a:t>記錄導航資訊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 rot="-10800000">
        <a:off x="0" y="2227035"/>
        <a:ext cx="5400039" cy="197215"/>
      </dsp:txXfrm>
    </dsp:sp>
    <dsp:sp modelId="{E5840FAB-78CE-4AB5-9671-CBEA6E1DC6B2}">
      <dsp:nvSpPr>
        <dsp:cNvPr id="0" name=""/>
        <dsp:cNvSpPr/>
      </dsp:nvSpPr>
      <dsp:spPr>
        <a:xfrm>
          <a:off x="0" y="2424250"/>
          <a:ext cx="540003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記錄當前導航的目標房間號及其座標。</a:t>
          </a:r>
        </a:p>
      </dsp:txBody>
      <dsp:txXfrm>
        <a:off x="0" y="2424250"/>
        <a:ext cx="5400039" cy="167998"/>
      </dsp:txXfrm>
    </dsp:sp>
    <dsp:sp modelId="{41676750-E62F-4E58-BF19-91AC374EEC32}">
      <dsp:nvSpPr>
        <dsp:cNvPr id="0" name=""/>
        <dsp:cNvSpPr/>
      </dsp:nvSpPr>
      <dsp:spPr>
        <a:xfrm rot="10800000">
          <a:off x="0" y="1670649"/>
          <a:ext cx="5400039" cy="56186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b="1" kern="1200">
              <a:latin typeface="標楷體" panose="03000509000000000000" pitchFamily="65" charset="-120"/>
              <a:ea typeface="標楷體" panose="03000509000000000000" pitchFamily="65" charset="-120"/>
            </a:rPr>
            <a:t>導航到指定房間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 rot="-10800000">
        <a:off x="0" y="1670649"/>
        <a:ext cx="5400039" cy="197215"/>
      </dsp:txXfrm>
    </dsp:sp>
    <dsp:sp modelId="{EBCE025F-F3B7-4837-BA20-8EE1876AD900}">
      <dsp:nvSpPr>
        <dsp:cNvPr id="0" name=""/>
        <dsp:cNvSpPr/>
      </dsp:nvSpPr>
      <dsp:spPr>
        <a:xfrm>
          <a:off x="0" y="1867864"/>
          <a:ext cx="270001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根據 </a:t>
          </a:r>
          <a:r>
            <a:rPr lang="en-US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ROOM_GOALS </a:t>
          </a:r>
          <a:r>
            <a:rPr lang="zh-TW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中的目標座標，構建 </a:t>
          </a:r>
          <a:r>
            <a:rPr lang="en-US" altLang="en-US" sz="600" kern="1200" dirty="0" err="1">
              <a:latin typeface="標楷體" panose="03000509000000000000" pitchFamily="65" charset="-120"/>
              <a:ea typeface="標楷體" panose="03000509000000000000" pitchFamily="65" charset="-120"/>
            </a:rPr>
            <a:t>PoseStamped</a:t>
          </a:r>
          <a:r>
            <a:rPr lang="en-US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 </a:t>
          </a:r>
          <a:r>
            <a:rPr lang="zh-TW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消息，設置導航目標點的 </a:t>
          </a:r>
          <a:r>
            <a:rPr lang="en-US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x, y, z, </a:t>
          </a:r>
          <a:r>
            <a:rPr lang="en-US" altLang="en-US" sz="600" kern="1200" dirty="0" err="1">
              <a:latin typeface="標楷體" panose="03000509000000000000" pitchFamily="65" charset="-120"/>
              <a:ea typeface="標楷體" panose="03000509000000000000" pitchFamily="65" charset="-120"/>
            </a:rPr>
            <a:t>qw</a:t>
          </a:r>
          <a:r>
            <a:rPr lang="zh-TW" altLang="en-US" sz="600" kern="1200" dirty="0">
              <a:latin typeface="標楷體" panose="03000509000000000000" pitchFamily="65" charset="-120"/>
              <a:ea typeface="標楷體" panose="03000509000000000000" pitchFamily="65" charset="-120"/>
            </a:rPr>
            <a:t>。</a:t>
          </a:r>
        </a:p>
      </dsp:txBody>
      <dsp:txXfrm>
        <a:off x="0" y="1867864"/>
        <a:ext cx="2700019" cy="167998"/>
      </dsp:txXfrm>
    </dsp:sp>
    <dsp:sp modelId="{07F523D4-11BB-440C-AD1F-3FBADF16E031}">
      <dsp:nvSpPr>
        <dsp:cNvPr id="0" name=""/>
        <dsp:cNvSpPr/>
      </dsp:nvSpPr>
      <dsp:spPr>
        <a:xfrm>
          <a:off x="2700019" y="1867864"/>
          <a:ext cx="270001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將導航目標發布到 </a:t>
          </a:r>
          <a:r>
            <a:rPr lang="en-US" altLang="zh-TW" sz="600" kern="12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move_base_simple/goal 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話題。</a:t>
          </a:r>
        </a:p>
      </dsp:txBody>
      <dsp:txXfrm>
        <a:off x="2700019" y="1867864"/>
        <a:ext cx="2700019" cy="167998"/>
      </dsp:txXfrm>
    </dsp:sp>
    <dsp:sp modelId="{48667C28-021D-4480-8C4B-DB4091348BD8}">
      <dsp:nvSpPr>
        <dsp:cNvPr id="0" name=""/>
        <dsp:cNvSpPr/>
      </dsp:nvSpPr>
      <dsp:spPr>
        <a:xfrm rot="10800000">
          <a:off x="0" y="1114262"/>
          <a:ext cx="5400039" cy="56186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b="1" kern="1200">
              <a:latin typeface="標楷體" panose="03000509000000000000" pitchFamily="65" charset="-120"/>
              <a:ea typeface="標楷體" panose="03000509000000000000" pitchFamily="65" charset="-120"/>
            </a:rPr>
            <a:t>檢查房間號是否有效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 rot="-10800000">
        <a:off x="0" y="1114262"/>
        <a:ext cx="5400039" cy="197215"/>
      </dsp:txXfrm>
    </dsp:sp>
    <dsp:sp modelId="{536B20D5-25C8-42FE-AF6C-1CC0599E7879}">
      <dsp:nvSpPr>
        <dsp:cNvPr id="0" name=""/>
        <dsp:cNvSpPr/>
      </dsp:nvSpPr>
      <dsp:spPr>
        <a:xfrm>
          <a:off x="0" y="1311478"/>
          <a:ext cx="540003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記錄警告消息 </a:t>
          </a:r>
          <a:r>
            <a:rPr lang="en-US" altLang="zh-TW" sz="600" kern="1200">
              <a:latin typeface="標楷體" panose="03000509000000000000" pitchFamily="65" charset="-120"/>
              <a:ea typeface="標楷體" panose="03000509000000000000" pitchFamily="65" charset="-120"/>
            </a:rPr>
            <a:t>"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無效的房間編號</a:t>
          </a:r>
          <a:r>
            <a:rPr lang="en-US" altLang="zh-TW" sz="600" kern="1200">
              <a:latin typeface="標楷體" panose="03000509000000000000" pitchFamily="65" charset="-120"/>
              <a:ea typeface="標楷體" panose="03000509000000000000" pitchFamily="65" charset="-120"/>
            </a:rPr>
            <a:t>"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，結束此次請求的處理。</a:t>
          </a:r>
        </a:p>
      </dsp:txBody>
      <dsp:txXfrm>
        <a:off x="0" y="1311478"/>
        <a:ext cx="5400039" cy="167998"/>
      </dsp:txXfrm>
    </dsp:sp>
    <dsp:sp modelId="{15B118C9-C002-417A-ACF6-209089F95EFF}">
      <dsp:nvSpPr>
        <dsp:cNvPr id="0" name=""/>
        <dsp:cNvSpPr/>
      </dsp:nvSpPr>
      <dsp:spPr>
        <a:xfrm rot="10800000">
          <a:off x="0" y="557876"/>
          <a:ext cx="5400039" cy="56186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b="1" kern="1200">
              <a:latin typeface="標楷體" panose="03000509000000000000" pitchFamily="65" charset="-120"/>
              <a:ea typeface="標楷體" panose="03000509000000000000" pitchFamily="65" charset="-120"/>
            </a:rPr>
            <a:t>接收房間號請求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 rot="-10800000">
        <a:off x="0" y="557876"/>
        <a:ext cx="5400039" cy="197215"/>
      </dsp:txXfrm>
    </dsp:sp>
    <dsp:sp modelId="{3B15CFA8-1836-480C-B445-98BCF22D6A66}">
      <dsp:nvSpPr>
        <dsp:cNvPr id="0" name=""/>
        <dsp:cNvSpPr/>
      </dsp:nvSpPr>
      <dsp:spPr>
        <a:xfrm>
          <a:off x="0" y="755091"/>
          <a:ext cx="540003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當從 </a:t>
          </a:r>
          <a:r>
            <a:rPr lang="en-US" altLang="zh-TW" sz="600" kern="12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room_navigation/room_id 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話題接收到 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Int32 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消息時，觸發回調函數 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room_callback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0" y="755091"/>
        <a:ext cx="5400039" cy="167998"/>
      </dsp:txXfrm>
    </dsp:sp>
    <dsp:sp modelId="{6A108C71-F0DE-4E8B-AE4C-0683B0829EDE}">
      <dsp:nvSpPr>
        <dsp:cNvPr id="0" name=""/>
        <dsp:cNvSpPr/>
      </dsp:nvSpPr>
      <dsp:spPr>
        <a:xfrm rot="10800000">
          <a:off x="0" y="1490"/>
          <a:ext cx="5400039" cy="56186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672" tIns="42672" rIns="42672" bIns="42672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b="1" kern="1200">
              <a:latin typeface="標楷體" panose="03000509000000000000" pitchFamily="65" charset="-120"/>
              <a:ea typeface="標楷體" panose="03000509000000000000" pitchFamily="65" charset="-120"/>
            </a:rPr>
            <a:t>啟動節點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 rot="-10800000">
        <a:off x="0" y="1490"/>
        <a:ext cx="5400039" cy="197215"/>
      </dsp:txXfrm>
    </dsp:sp>
    <dsp:sp modelId="{59F7A18F-6285-438E-82FB-547D37F538C8}">
      <dsp:nvSpPr>
        <dsp:cNvPr id="0" name=""/>
        <dsp:cNvSpPr/>
      </dsp:nvSpPr>
      <dsp:spPr>
        <a:xfrm>
          <a:off x="0" y="198705"/>
          <a:ext cx="270001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節點名稱：</a:t>
          </a:r>
          <a:r>
            <a:rPr lang="en-US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room_navigation_node</a:t>
          </a:r>
          <a:endParaRPr lang="zh-TW" altLang="en-US" sz="600" kern="120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0" y="198705"/>
        <a:ext cx="2700019" cy="167998"/>
      </dsp:txXfrm>
    </dsp:sp>
    <dsp:sp modelId="{FE4C1429-B540-4649-94BA-2835EA7588FD}">
      <dsp:nvSpPr>
        <dsp:cNvPr id="0" name=""/>
        <dsp:cNvSpPr/>
      </dsp:nvSpPr>
      <dsp:spPr>
        <a:xfrm>
          <a:off x="2700019" y="198705"/>
          <a:ext cx="2700019" cy="16799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" tIns="7620" rIns="42672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初始化 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ROS 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節點並訂閱 </a:t>
          </a:r>
          <a:r>
            <a:rPr lang="en-US" altLang="zh-TW" sz="600" kern="1200">
              <a:latin typeface="標楷體" panose="03000509000000000000" pitchFamily="65" charset="-120"/>
              <a:ea typeface="標楷體" panose="03000509000000000000" pitchFamily="65" charset="-120"/>
            </a:rPr>
            <a:t>/</a:t>
          </a:r>
          <a:r>
            <a:rPr 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room_navigation/room_id </a:t>
          </a:r>
          <a:r>
            <a:rPr lang="zh-TW" altLang="en-US" sz="600" kern="1200">
              <a:latin typeface="標楷體" panose="03000509000000000000" pitchFamily="65" charset="-120"/>
              <a:ea typeface="標楷體" panose="03000509000000000000" pitchFamily="65" charset="-120"/>
            </a:rPr>
            <a:t>話題</a:t>
          </a:r>
        </a:p>
      </dsp:txBody>
      <dsp:txXfrm>
        <a:off x="2700019" y="198705"/>
        <a:ext cx="2700019" cy="1679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AD81A70-1D9B-4ED7-ADCA-C95601914E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CFB844-9CE7-417D-AFB3-8C5938B550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5AA57-C306-4F1A-8AAC-8B4CA625C3E5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C631C0-AA5B-434F-B40D-D1085F003F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9430092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039B12-7C19-47D7-B215-D6396F2D90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4" y="9430092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9905-CD73-4B5E-AA47-7C501D6A2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67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13533-CA9C-4616-AB97-7E198DB79BF9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47B17-AD01-4D47-BDF4-A133179294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441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PVC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鞋筷的質量檢測：一項研究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8089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77D62-E705-DBA8-4582-7CF0B370D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C392B57-17F1-8CAD-87C1-B4FEFBC0CC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17BD34A-D58E-4FF0-FF62-838E0E1F1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2B5503-B1EE-1712-504E-5E03DED5B0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432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78362-D227-756C-8462-E4B663FAB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B7A6850-4352-3B0C-8858-B438962A9F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89FF234-1FD5-4B86-9445-84031A5EBE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CDA583-0476-AE55-9A50-26B3357F30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2795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325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6715ED-63AC-6C7E-F815-76ED3091D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BB62C07-65B6-EC46-DA98-8F94CCE781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C875B57-CBE8-9412-5BC5-F19010784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F59A7E-3B5D-E2D2-E299-A64922D962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7797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9282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B4C62-E6EC-95B5-2C1D-A8FCA4964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6D11C96-C850-9AB5-2AA3-E4F2A2285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55E7EF2-3EBF-8AA3-9467-A981C018BE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6C99FA-4104-3ACC-B873-F7E987429C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146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F4E34-E471-305B-D906-74E26106A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00FE3AE-2755-F0CB-5F9B-BC2FBC3C22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03B0AD3-24B2-F807-02D8-8B1D9419F1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33C138-5AE4-C384-1FB3-BF8208ED2E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277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1859D-14DD-AEFC-E575-E0FE8540C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E00C103-DDC5-1E0C-CA04-779C486E8E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20DE271-5113-6D7A-844C-C1746B43F8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BE8493-5CDC-20D3-896F-3086847BDA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674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49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334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049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B9BC5-626A-B15E-36C8-4EAA1BD34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7A1F41E-F0FB-9F52-F1FB-650B4373DC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430511F-E11E-EAFB-F674-CD42A70D1D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圖</a:t>
            </a:r>
            <a:r>
              <a:rPr lang="en-US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是本次實驗場地圖，使用</a:t>
            </a:r>
            <a:r>
              <a:rPr lang="en-US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Gazebo</a:t>
            </a:r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軟體自帶的場，名稱為</a:t>
            </a:r>
            <a:r>
              <a:rPr lang="en-US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Turtlebot3</a:t>
            </a:r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　</a:t>
            </a:r>
            <a:r>
              <a:rPr lang="en-US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house</a:t>
            </a:r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，共有六個房間。</a:t>
            </a:r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50A78E-45D6-0B62-2E88-CF421F9919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992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5777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682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4E89E-187E-4175-361A-648F79BEE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E58B067-B047-A88A-A4E3-E88AE237B9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BE8B3A1-126C-B181-6630-6DDF066A68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155C18-57BA-213C-1FEA-4F2F63A289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917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D6902-1BAD-B447-12F5-30F18BF77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2D2A00A-57DC-1682-3B32-425BA65955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4B30AF9-12FD-F56A-AF74-B08226F4D0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38102B-AB34-5C7F-F6A7-2E0B24DD9B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37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D85EC8-1AB7-4FE1-A46A-6F574E5861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0"/>
            <a:ext cx="9141713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072B4B3-6AAF-4F07-B651-231C2A87BFAD}"/>
              </a:ext>
            </a:extLst>
          </p:cNvPr>
          <p:cNvSpPr/>
          <p:nvPr userDrawn="1"/>
        </p:nvSpPr>
        <p:spPr>
          <a:xfrm>
            <a:off x="0" y="4856205"/>
            <a:ext cx="9144001" cy="2872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950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>
            <a:extLst>
              <a:ext uri="{FF2B5EF4-FFF2-40B4-BE49-F238E27FC236}">
                <a16:creationId xmlns:a16="http://schemas.microsoft.com/office/drawing/2014/main" id="{3BC3CED9-C592-4A56-90D8-EA868FAD28A9}"/>
              </a:ext>
            </a:extLst>
          </p:cNvPr>
          <p:cNvSpPr/>
          <p:nvPr userDrawn="1"/>
        </p:nvSpPr>
        <p:spPr>
          <a:xfrm>
            <a:off x="0" y="4856205"/>
            <a:ext cx="9144001" cy="2872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568F7014-70FE-44B9-B671-0410D89EA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94675" y="0"/>
            <a:ext cx="1249325" cy="44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7A8D5348-E989-42FA-B7D4-C58E00863EAE}"/>
              </a:ext>
            </a:extLst>
          </p:cNvPr>
          <p:cNvGrpSpPr/>
          <p:nvPr userDrawn="1"/>
        </p:nvGrpSpPr>
        <p:grpSpPr>
          <a:xfrm>
            <a:off x="8186057" y="116187"/>
            <a:ext cx="822019" cy="694358"/>
            <a:chOff x="2992437" y="0"/>
            <a:chExt cx="2543175" cy="2148217"/>
          </a:xfrm>
          <a:solidFill>
            <a:schemeClr val="accent1"/>
          </a:solidFill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027F470D-8132-42F2-A008-1ABB17FDDADB}"/>
                </a:ext>
              </a:extLst>
            </p:cNvPr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42" name="Freeform 5">
                <a:extLst>
                  <a:ext uri="{FF2B5EF4-FFF2-40B4-BE49-F238E27FC236}">
                    <a16:creationId xmlns:a16="http://schemas.microsoft.com/office/drawing/2014/main" id="{B1656870-3824-49C9-AA9D-CE77DA5AE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" name="Freeform 6">
                <a:extLst>
                  <a:ext uri="{FF2B5EF4-FFF2-40B4-BE49-F238E27FC236}">
                    <a16:creationId xmlns:a16="http://schemas.microsoft.com/office/drawing/2014/main" id="{0608BD11-CD48-4926-BACE-8E9E8E8A6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Freeform 7">
                <a:extLst>
                  <a:ext uri="{FF2B5EF4-FFF2-40B4-BE49-F238E27FC236}">
                    <a16:creationId xmlns:a16="http://schemas.microsoft.com/office/drawing/2014/main" id="{0C8725E6-492E-4429-B1B2-EBAC34C9E0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Freeform 8">
                <a:extLst>
                  <a:ext uri="{FF2B5EF4-FFF2-40B4-BE49-F238E27FC236}">
                    <a16:creationId xmlns:a16="http://schemas.microsoft.com/office/drawing/2014/main" id="{87615C0D-97C1-4DA6-A8EC-76B8A1A6F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9">
                <a:extLst>
                  <a:ext uri="{FF2B5EF4-FFF2-40B4-BE49-F238E27FC236}">
                    <a16:creationId xmlns:a16="http://schemas.microsoft.com/office/drawing/2014/main" id="{D3F95B1D-1DC3-4CF3-9192-44E74116A0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 10">
                <a:extLst>
                  <a:ext uri="{FF2B5EF4-FFF2-40B4-BE49-F238E27FC236}">
                    <a16:creationId xmlns:a16="http://schemas.microsoft.com/office/drawing/2014/main" id="{4541F51A-8623-4B9F-88BE-1BCBDB1A44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Freeform 11">
                <a:extLst>
                  <a:ext uri="{FF2B5EF4-FFF2-40B4-BE49-F238E27FC236}">
                    <a16:creationId xmlns:a16="http://schemas.microsoft.com/office/drawing/2014/main" id="{26EBE101-2814-4AA1-8736-C151128C4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Freeform 12">
                <a:extLst>
                  <a:ext uri="{FF2B5EF4-FFF2-40B4-BE49-F238E27FC236}">
                    <a16:creationId xmlns:a16="http://schemas.microsoft.com/office/drawing/2014/main" id="{81B67C17-DAAE-4381-9472-D3C0E56C29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0" name="Freeform 13">
                <a:extLst>
                  <a:ext uri="{FF2B5EF4-FFF2-40B4-BE49-F238E27FC236}">
                    <a16:creationId xmlns:a16="http://schemas.microsoft.com/office/drawing/2014/main" id="{2CDDE72A-50D1-407E-B075-F749B1D78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1" name="Freeform 14">
                <a:extLst>
                  <a:ext uri="{FF2B5EF4-FFF2-40B4-BE49-F238E27FC236}">
                    <a16:creationId xmlns:a16="http://schemas.microsoft.com/office/drawing/2014/main" id="{EC543BF7-5296-4F8D-9816-7E453DE5D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9A6E39A1-333B-4607-A236-6B775F1ED34B}"/>
                </a:ext>
              </a:extLst>
            </p:cNvPr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32" name="Freeform 15">
                <a:extLst>
                  <a:ext uri="{FF2B5EF4-FFF2-40B4-BE49-F238E27FC236}">
                    <a16:creationId xmlns:a16="http://schemas.microsoft.com/office/drawing/2014/main" id="{048CE7C5-BFE8-4DE3-8EE5-528AD761AE9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Freeform 16">
                <a:extLst>
                  <a:ext uri="{FF2B5EF4-FFF2-40B4-BE49-F238E27FC236}">
                    <a16:creationId xmlns:a16="http://schemas.microsoft.com/office/drawing/2014/main" id="{4FA153E6-8FEE-4538-B682-B08C8A9BA1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Freeform 17">
                <a:extLst>
                  <a:ext uri="{FF2B5EF4-FFF2-40B4-BE49-F238E27FC236}">
                    <a16:creationId xmlns:a16="http://schemas.microsoft.com/office/drawing/2014/main" id="{9D42E07F-B2BA-45E8-A412-00A13422B5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18">
                <a:extLst>
                  <a:ext uri="{FF2B5EF4-FFF2-40B4-BE49-F238E27FC236}">
                    <a16:creationId xmlns:a16="http://schemas.microsoft.com/office/drawing/2014/main" id="{03957356-CA92-4453-9B21-F714FE6592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Freeform 19">
                <a:extLst>
                  <a:ext uri="{FF2B5EF4-FFF2-40B4-BE49-F238E27FC236}">
                    <a16:creationId xmlns:a16="http://schemas.microsoft.com/office/drawing/2014/main" id="{F91ABDC8-FB21-4792-B650-FA43639D45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Freeform 20">
                <a:extLst>
                  <a:ext uri="{FF2B5EF4-FFF2-40B4-BE49-F238E27FC236}">
                    <a16:creationId xmlns:a16="http://schemas.microsoft.com/office/drawing/2014/main" id="{4C489B71-0610-4245-9666-28E89FEE8BD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Freeform 21">
                <a:extLst>
                  <a:ext uri="{FF2B5EF4-FFF2-40B4-BE49-F238E27FC236}">
                    <a16:creationId xmlns:a16="http://schemas.microsoft.com/office/drawing/2014/main" id="{D580E815-498F-43EC-8BEE-E63DFBF6DE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Freeform 22">
                <a:extLst>
                  <a:ext uri="{FF2B5EF4-FFF2-40B4-BE49-F238E27FC236}">
                    <a16:creationId xmlns:a16="http://schemas.microsoft.com/office/drawing/2014/main" id="{FD931399-E117-4DD4-AF0C-2A6A0ECD9B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Freeform 23">
                <a:extLst>
                  <a:ext uri="{FF2B5EF4-FFF2-40B4-BE49-F238E27FC236}">
                    <a16:creationId xmlns:a16="http://schemas.microsoft.com/office/drawing/2014/main" id="{43963475-C828-41C8-BE78-15C427CD658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Freeform 24">
                <a:extLst>
                  <a:ext uri="{FF2B5EF4-FFF2-40B4-BE49-F238E27FC236}">
                    <a16:creationId xmlns:a16="http://schemas.microsoft.com/office/drawing/2014/main" id="{962216C1-F785-4BD2-92DC-2132276012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3BC3CED9-C592-4A56-90D8-EA868FAD28A9}"/>
              </a:ext>
            </a:extLst>
          </p:cNvPr>
          <p:cNvSpPr/>
          <p:nvPr userDrawn="1"/>
        </p:nvSpPr>
        <p:spPr>
          <a:xfrm>
            <a:off x="0" y="4856205"/>
            <a:ext cx="9144001" cy="2872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Picture Placeholder 7">
            <a:extLst>
              <a:ext uri="{FF2B5EF4-FFF2-40B4-BE49-F238E27FC236}">
                <a16:creationId xmlns:a16="http://schemas.microsoft.com/office/drawing/2014/main" id="{F7944363-AB73-4CA9-85C2-7E531FBDE8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7135" y="131798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7" name="Picture Placeholder 7">
            <a:extLst>
              <a:ext uri="{FF2B5EF4-FFF2-40B4-BE49-F238E27FC236}">
                <a16:creationId xmlns:a16="http://schemas.microsoft.com/office/drawing/2014/main" id="{EA5BFDE1-28A0-4709-BD16-3B5B680525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37386" y="1309339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77E3D78E-48CD-45A4-A9CC-CCC38B4FB1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27637" y="132320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82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568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58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4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66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55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2025/1/8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00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7" r:id="rId3"/>
    <p:sldLayoutId id="2147483667" r:id="rId4"/>
    <p:sldLayoutId id="2147483668" r:id="rId5"/>
    <p:sldLayoutId id="2147483669" r:id="rId6"/>
    <p:sldLayoutId id="2147483670" r:id="rId7"/>
    <p:sldLayoutId id="2147483671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8E9D7F5-3868-4E42-AA53-801CFDA8F185}"/>
              </a:ext>
            </a:extLst>
          </p:cNvPr>
          <p:cNvSpPr/>
          <p:nvPr/>
        </p:nvSpPr>
        <p:spPr>
          <a:xfrm>
            <a:off x="0" y="124803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5E8B9CC7-7DE6-41EC-957A-3C9CC4F70307}"/>
              </a:ext>
            </a:extLst>
          </p:cNvPr>
          <p:cNvSpPr/>
          <p:nvPr/>
        </p:nvSpPr>
        <p:spPr bwMode="auto">
          <a:xfrm>
            <a:off x="266335" y="2238310"/>
            <a:ext cx="86113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TW" altLang="en-US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智慧型機器人期末專題報告</a:t>
            </a:r>
            <a:endParaRPr lang="en" altLang="zh-TW" sz="20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AC9A0686-7B29-4038-9658-1C51DF2E9691}"/>
              </a:ext>
            </a:extLst>
          </p:cNvPr>
          <p:cNvSpPr/>
          <p:nvPr/>
        </p:nvSpPr>
        <p:spPr>
          <a:xfrm>
            <a:off x="3405910" y="3563936"/>
            <a:ext cx="233218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TW" sz="1200" dirty="0">
                <a:solidFill>
                  <a:schemeClr val="bg1"/>
                </a:solidFill>
              </a:rPr>
              <a:t>Presenter</a:t>
            </a:r>
            <a:r>
              <a:rPr lang="zh-TW" altLang="en-US" sz="1200" dirty="0">
                <a:solidFill>
                  <a:schemeClr val="bg1"/>
                </a:solidFill>
              </a:rPr>
              <a:t>：</a:t>
            </a:r>
            <a:r>
              <a:rPr lang="en-US" altLang="zh-TW" sz="1200" dirty="0">
                <a:solidFill>
                  <a:schemeClr val="bg1"/>
                </a:solidFill>
              </a:rPr>
              <a:t>D11310205_</a:t>
            </a:r>
            <a:r>
              <a:rPr lang="zh-TW" altLang="en-US" sz="1200" dirty="0">
                <a:solidFill>
                  <a:schemeClr val="bg1"/>
                </a:solidFill>
              </a:rPr>
              <a:t>白樹禮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696D60B-4D89-421B-8E2A-4DB97BDFE8BD}"/>
              </a:ext>
            </a:extLst>
          </p:cNvPr>
          <p:cNvSpPr/>
          <p:nvPr/>
        </p:nvSpPr>
        <p:spPr bwMode="auto">
          <a:xfrm>
            <a:off x="3959910" y="4876456"/>
            <a:ext cx="12241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TW" sz="12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Seminar report</a:t>
            </a:r>
            <a:endParaRPr lang="zh-TW" altLang="en-US" sz="12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8D12958-F885-4688-B5CD-ECDEC576A2E3}"/>
              </a:ext>
            </a:extLst>
          </p:cNvPr>
          <p:cNvSpPr/>
          <p:nvPr/>
        </p:nvSpPr>
        <p:spPr>
          <a:xfrm>
            <a:off x="3917752" y="772917"/>
            <a:ext cx="1281672" cy="12816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1458E36-A01D-4018-A2FF-8CC27BED20FF}"/>
              </a:ext>
            </a:extLst>
          </p:cNvPr>
          <p:cNvCxnSpPr/>
          <p:nvPr/>
        </p:nvCxnSpPr>
        <p:spPr>
          <a:xfrm>
            <a:off x="4170702" y="3323355"/>
            <a:ext cx="8025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1D11BD7A-37E8-4102-AC11-CF85F5A0B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78" b="89979" l="3450" r="94550">
                        <a14:foregroundMark x1="45850" y1="32384" x2="45850" y2="32384"/>
                        <a14:foregroundMark x1="52200" y1="28323" x2="52200" y2="28323"/>
                        <a14:foregroundMark x1="51600" y1="11129" x2="51600" y2="11129"/>
                        <a14:foregroundMark x1="36050" y1="4430" x2="36050" y2="4430"/>
                        <a14:foregroundMark x1="79050" y1="14768" x2="79050" y2="14768"/>
                        <a14:foregroundMark x1="90350" y1="44726" x2="90350" y2="44726"/>
                        <a14:foregroundMark x1="84400" y1="64768" x2="84400" y2="64768"/>
                        <a14:foregroundMark x1="19950" y1="31751" x2="19950" y2="31751"/>
                        <a14:foregroundMark x1="33000" y1="44093" x2="33000" y2="44093"/>
                        <a14:foregroundMark x1="3450" y1="59863" x2="3450" y2="59863"/>
                        <a14:foregroundMark x1="31850" y1="63344" x2="31850" y2="63344"/>
                        <a14:foregroundMark x1="51800" y1="68776" x2="51800" y2="68776"/>
                        <a14:foregroundMark x1="53500" y1="87816" x2="53500" y2="87816"/>
                        <a14:foregroundMark x1="94550" y1="51582" x2="94550" y2="51582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9550" y="975351"/>
            <a:ext cx="924899" cy="87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2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E340F-9AB8-B787-EE24-AE4E25276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4D56503-3D13-DDEE-2F53-4F7B47684832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實驗方法與過程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5EE4A51-2613-D462-6CCE-EC918DE467EF}"/>
              </a:ext>
            </a:extLst>
          </p:cNvPr>
          <p:cNvSpPr/>
          <p:nvPr/>
        </p:nvSpPr>
        <p:spPr>
          <a:xfrm>
            <a:off x="113001" y="782728"/>
            <a:ext cx="4349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</a:rPr>
              <a:t>以</a:t>
            </a:r>
            <a:r>
              <a:rPr lang="en-US" altLang="zh-TW" sz="1800" b="1" dirty="0" err="1">
                <a:solidFill>
                  <a:schemeClr val="accent1"/>
                </a:solidFill>
                <a:latin typeface="+mj-ea"/>
              </a:rPr>
              <a:t>ros</a:t>
            </a:r>
            <a:r>
              <a:rPr lang="en-US" altLang="zh-TW" sz="1800" b="1" dirty="0">
                <a:solidFill>
                  <a:schemeClr val="accent1"/>
                </a:solidFill>
                <a:latin typeface="+mj-ea"/>
              </a:rPr>
              <a:t> node</a:t>
            </a:r>
            <a:r>
              <a:rPr lang="zh-TW" altLang="en-US" sz="1800" b="1" dirty="0">
                <a:solidFill>
                  <a:schemeClr val="accent1"/>
                </a:solidFill>
                <a:latin typeface="+mj-ea"/>
              </a:rPr>
              <a:t>輸入序號可移動到指定房間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6C65A765-53F7-C989-7ED9-8201B1A1FE7C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0E1D7C53-4D36-59A4-25CC-0AC87383C879}"/>
              </a:ext>
            </a:extLst>
          </p:cNvPr>
          <p:cNvSpPr/>
          <p:nvPr/>
        </p:nvSpPr>
        <p:spPr>
          <a:xfrm>
            <a:off x="113000" y="1159730"/>
            <a:ext cx="8909080" cy="547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根據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1.2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節 圖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實驗場地示意圖，將六個房間各自座標記錄起來，可以使用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move_base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回傳當前座標，並將座標寫入到程式中，其程式邏輯流程如圖所示</a:t>
            </a:r>
            <a:endParaRPr lang="en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04BD05A1-2ABA-1FE8-4ADC-D6C36B784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1960673"/>
              </p:ext>
            </p:extLst>
          </p:nvPr>
        </p:nvGraphicFramePr>
        <p:xfrm>
          <a:off x="1871980" y="1553695"/>
          <a:ext cx="5400040" cy="3150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5199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A5E08-AA5A-FF0B-1BF4-CB41BC5B1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1187190-F3A9-062A-8433-C950640CF402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實驗方法與過程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8A36857-532E-FB8A-A5EB-64FEC336E9D3}"/>
              </a:ext>
            </a:extLst>
          </p:cNvPr>
          <p:cNvSpPr/>
          <p:nvPr/>
        </p:nvSpPr>
        <p:spPr>
          <a:xfrm>
            <a:off x="113001" y="7827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zh-TW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設計人機介面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CEFFE528-E186-4CE4-EE24-2353FCE52D41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1BDD339-E824-F1BE-563F-E7BB5D29968F}"/>
              </a:ext>
            </a:extLst>
          </p:cNvPr>
          <p:cNvSpPr/>
          <p:nvPr/>
        </p:nvSpPr>
        <p:spPr>
          <a:xfrm>
            <a:off x="113000" y="1159730"/>
            <a:ext cx="8909080" cy="305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ros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bridge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套件，使用前端語言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進行人機介面設計，圖為操作介面，其功能為連接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ROS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、啟動整合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launch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檔案、導航指定房間功能。</a:t>
            </a:r>
            <a:endParaRPr lang="en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60FA14FF-50ED-3B1B-9B53-62569E67F8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69" t="14739" r="230"/>
          <a:stretch/>
        </p:blipFill>
        <p:spPr>
          <a:xfrm>
            <a:off x="2115871" y="1811020"/>
            <a:ext cx="4912259" cy="268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8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FD56EC3-9CD7-4895-978B-523D2D0815A4}"/>
              </a:ext>
            </a:extLst>
          </p:cNvPr>
          <p:cNvSpPr/>
          <p:nvPr/>
        </p:nvSpPr>
        <p:spPr>
          <a:xfrm>
            <a:off x="0" y="124803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BDBFD332-C55A-4B7C-8E47-83977B2CCB2B}"/>
              </a:ext>
            </a:extLst>
          </p:cNvPr>
          <p:cNvSpPr/>
          <p:nvPr/>
        </p:nvSpPr>
        <p:spPr>
          <a:xfrm>
            <a:off x="3917752" y="772917"/>
            <a:ext cx="1281672" cy="12816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83B54F9-5625-47BF-A471-30AC2D9AD53F}"/>
              </a:ext>
            </a:extLst>
          </p:cNvPr>
          <p:cNvSpPr/>
          <p:nvPr/>
        </p:nvSpPr>
        <p:spPr bwMode="auto">
          <a:xfrm>
            <a:off x="2998492" y="2130264"/>
            <a:ext cx="31470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3000" spc="300" dirty="0">
                <a:solidFill>
                  <a:schemeClr val="bg1"/>
                </a:solidFill>
                <a:ea typeface="方正兰亭黑_GBK"/>
              </a:rPr>
              <a:t>實驗結果與討論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C1667AC8-7E0D-45DD-84DC-7CE6F6BB818A}"/>
              </a:ext>
            </a:extLst>
          </p:cNvPr>
          <p:cNvCxnSpPr/>
          <p:nvPr/>
        </p:nvCxnSpPr>
        <p:spPr>
          <a:xfrm>
            <a:off x="4170702" y="3323355"/>
            <a:ext cx="8025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82BD473B-86FC-4B4E-BC52-DAE387E67E57}"/>
              </a:ext>
            </a:extLst>
          </p:cNvPr>
          <p:cNvSpPr/>
          <p:nvPr/>
        </p:nvSpPr>
        <p:spPr>
          <a:xfrm>
            <a:off x="3823595" y="3477887"/>
            <a:ext cx="1496811" cy="320584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  <a:latin typeface="+mj-lt"/>
              </a:rPr>
              <a:t>PART </a:t>
            </a:r>
            <a:r>
              <a:rPr lang="en-US" altLang="zh-TW" sz="1400" dirty="0">
                <a:solidFill>
                  <a:srgbClr val="FF0000"/>
                </a:solidFill>
                <a:latin typeface="+mj-lt"/>
              </a:rPr>
              <a:t>THREE</a:t>
            </a:r>
            <a:endParaRPr lang="zh-CN" altLang="en-US" sz="14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28EC603-A37A-4B6E-9ED7-F7506D86F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78" b="89979" l="3450" r="94550">
                        <a14:foregroundMark x1="45850" y1="32384" x2="45850" y2="32384"/>
                        <a14:foregroundMark x1="52200" y1="28323" x2="52200" y2="28323"/>
                        <a14:foregroundMark x1="51600" y1="11129" x2="51600" y2="11129"/>
                        <a14:foregroundMark x1="36050" y1="4430" x2="36050" y2="4430"/>
                        <a14:foregroundMark x1="79050" y1="14768" x2="79050" y2="14768"/>
                        <a14:foregroundMark x1="90350" y1="44726" x2="90350" y2="44726"/>
                        <a14:foregroundMark x1="84400" y1="64768" x2="84400" y2="64768"/>
                        <a14:foregroundMark x1="19950" y1="31751" x2="19950" y2="31751"/>
                        <a14:foregroundMark x1="33000" y1="44093" x2="33000" y2="44093"/>
                        <a14:foregroundMark x1="3450" y1="59863" x2="3450" y2="59863"/>
                        <a14:foregroundMark x1="31850" y1="63344" x2="31850" y2="63344"/>
                        <a14:foregroundMark x1="51800" y1="68776" x2="51800" y2="68776"/>
                        <a14:foregroundMark x1="53500" y1="87816" x2="53500" y2="87816"/>
                        <a14:foregroundMark x1="94550" y1="51582" x2="94550" y2="51582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9550" y="975351"/>
            <a:ext cx="924899" cy="87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6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70FA3-E499-30F4-3714-070B7DD86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B86E24C-3045-6F5B-063A-44B420DCE9E5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實驗結果與討論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6D50FD9-A442-F146-2DC4-1441BB92103D}"/>
              </a:ext>
            </a:extLst>
          </p:cNvPr>
          <p:cNvSpPr/>
          <p:nvPr/>
        </p:nvSpPr>
        <p:spPr>
          <a:xfrm>
            <a:off x="113001" y="782728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dirty="0">
                <a:effectLst/>
                <a:ea typeface="標楷體" panose="03000509000000000000" pitchFamily="65" charset="-120"/>
                <a:cs typeface="Times New Roman" panose="02020603050405020304" pitchFamily="18" charset="0"/>
              </a:rPr>
              <a:t>本次實驗完成以下幾項功能：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FACCF1F0-4564-3BF3-6533-D54AEE1A5A75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FB143166-D369-7E62-9378-E2DA4D2DAEA5}"/>
              </a:ext>
            </a:extLst>
          </p:cNvPr>
          <p:cNvSpPr/>
          <p:nvPr/>
        </p:nvSpPr>
        <p:spPr>
          <a:xfrm>
            <a:off x="113000" y="1159730"/>
            <a:ext cx="8909080" cy="2971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環境建圖與鍵盤控制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Gmapping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套件成功實現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2D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地圖構建，並透過鍵盤控制機器人進行地圖探索與建立，生成的地圖能清楚顯示六個房間的輪廓與細節。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基礎定位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(AMCL)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AMCL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套件，實現機器人基於靜態地圖的精準定位，實驗過程中，粒子濾波器能快速收斂到機器人的真實位置，定位結果穩定。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自主導航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(Navigation)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在已建立的地圖上，透過自主導航功能，機器人能安全避開障礙物，並從起點移動到指定目標房間，過程中路徑規劃合理，未出現碰撞情況。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Launch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檔案整合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成功整合各相關功能指令至單一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launch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檔案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integrate.launch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，大幅降低操作的複雜度，啟動過程快速且無誤。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ros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node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移動至指定房間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實現依照輸入序號控制機器人移動至對應房間的功能，輸入指令後，機器人能精準抵達目標位置。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人機介面設計</a:t>
            </a: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完成基於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Web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的操作介面，能有效連接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ROS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，並啟動導航功能。操作介面簡單易用，提升了用戶體驗。</a:t>
            </a:r>
          </a:p>
        </p:txBody>
      </p:sp>
    </p:spTree>
    <p:extLst>
      <p:ext uri="{BB962C8B-B14F-4D97-AF65-F5344CB8AC3E}">
        <p14:creationId xmlns:p14="http://schemas.microsoft.com/office/powerpoint/2010/main" val="364839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8E9D7F5-3868-4E42-AA53-801CFDA8F185}"/>
              </a:ext>
            </a:extLst>
          </p:cNvPr>
          <p:cNvSpPr/>
          <p:nvPr/>
        </p:nvSpPr>
        <p:spPr>
          <a:xfrm>
            <a:off x="0" y="124803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5E8B9CC7-7DE6-41EC-957A-3C9CC4F70307}"/>
              </a:ext>
            </a:extLst>
          </p:cNvPr>
          <p:cNvSpPr/>
          <p:nvPr/>
        </p:nvSpPr>
        <p:spPr bwMode="auto">
          <a:xfrm>
            <a:off x="3351153" y="2130264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4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報告結束</a:t>
            </a:r>
            <a:endParaRPr lang="zh-CN" altLang="en-US" sz="4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86FC654-F32C-4253-A90E-17C3BCAF512E}"/>
              </a:ext>
            </a:extLst>
          </p:cNvPr>
          <p:cNvSpPr/>
          <p:nvPr/>
        </p:nvSpPr>
        <p:spPr>
          <a:xfrm>
            <a:off x="1083733" y="2913897"/>
            <a:ext cx="697653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100" spc="600" dirty="0">
                <a:solidFill>
                  <a:schemeClr val="bg1"/>
                </a:solidFill>
                <a:latin typeface="Arial"/>
              </a:rPr>
              <a:t>THANK YOU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AC9A0686-7B29-4038-9658-1C51DF2E9691}"/>
              </a:ext>
            </a:extLst>
          </p:cNvPr>
          <p:cNvSpPr/>
          <p:nvPr/>
        </p:nvSpPr>
        <p:spPr>
          <a:xfrm>
            <a:off x="3445875" y="3563936"/>
            <a:ext cx="225225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TW" altLang="en-US" sz="1200" dirty="0">
                <a:solidFill>
                  <a:schemeClr val="bg1"/>
                </a:solidFill>
              </a:rPr>
              <a:t>報告學生：</a:t>
            </a:r>
            <a:r>
              <a:rPr lang="en-US" altLang="zh-TW" sz="1200" dirty="0">
                <a:solidFill>
                  <a:schemeClr val="bg1"/>
                </a:solidFill>
              </a:rPr>
              <a:t>D11310205_</a:t>
            </a:r>
            <a:r>
              <a:rPr lang="zh-TW" altLang="en-US" sz="1200" dirty="0">
                <a:solidFill>
                  <a:schemeClr val="bg1"/>
                </a:solidFill>
              </a:rPr>
              <a:t>白樹禮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8D12958-F885-4688-B5CD-ECDEC576A2E3}"/>
              </a:ext>
            </a:extLst>
          </p:cNvPr>
          <p:cNvSpPr/>
          <p:nvPr/>
        </p:nvSpPr>
        <p:spPr>
          <a:xfrm>
            <a:off x="3917752" y="772917"/>
            <a:ext cx="1281672" cy="12816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1458E36-A01D-4018-A2FF-8CC27BED20FF}"/>
              </a:ext>
            </a:extLst>
          </p:cNvPr>
          <p:cNvCxnSpPr/>
          <p:nvPr/>
        </p:nvCxnSpPr>
        <p:spPr>
          <a:xfrm>
            <a:off x="4170702" y="3323355"/>
            <a:ext cx="8025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F8E80E5F-0EB3-4880-9BDD-1B020322D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78" b="89979" l="3450" r="94550">
                        <a14:foregroundMark x1="45850" y1="32384" x2="45850" y2="32384"/>
                        <a14:foregroundMark x1="52200" y1="28323" x2="52200" y2="28323"/>
                        <a14:foregroundMark x1="51600" y1="11129" x2="51600" y2="11129"/>
                        <a14:foregroundMark x1="36050" y1="4430" x2="36050" y2="4430"/>
                        <a14:foregroundMark x1="79050" y1="14768" x2="79050" y2="14768"/>
                        <a14:foregroundMark x1="90350" y1="44726" x2="90350" y2="44726"/>
                        <a14:foregroundMark x1="84400" y1="64768" x2="84400" y2="64768"/>
                        <a14:foregroundMark x1="19950" y1="31751" x2="19950" y2="31751"/>
                        <a14:foregroundMark x1="33000" y1="44093" x2="33000" y2="44093"/>
                        <a14:foregroundMark x1="3450" y1="59863" x2="3450" y2="59863"/>
                        <a14:foregroundMark x1="31850" y1="63344" x2="31850" y2="63344"/>
                        <a14:foregroundMark x1="51800" y1="68776" x2="51800" y2="68776"/>
                        <a14:foregroundMark x1="53500" y1="87816" x2="53500" y2="87816"/>
                        <a14:foregroundMark x1="94550" y1="51582" x2="94550" y2="51582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9550" y="975351"/>
            <a:ext cx="924899" cy="87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2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78502-4C4D-21FD-ED08-7ACC7C634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1E203D19-0C5D-A642-BCB3-010CD555004B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程式碼</a:t>
            </a:r>
            <a:r>
              <a:rPr lang="en-US" altLang="zh-TW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CODE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3C36616-502E-560A-2B85-7356DE2921BF}"/>
              </a:ext>
            </a:extLst>
          </p:cNvPr>
          <p:cNvSpPr/>
          <p:nvPr/>
        </p:nvSpPr>
        <p:spPr>
          <a:xfrm>
            <a:off x="113001" y="78272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  <a:ea typeface="+mj-ea"/>
              </a:rPr>
              <a:t>人機介面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0A270807-D735-68E4-83A6-0A67DACCBB5D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20E73DCB-B71A-34CE-0CC1-01D148B7DE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76" t="2482" r="48982" b="21364"/>
          <a:stretch/>
        </p:blipFill>
        <p:spPr>
          <a:xfrm>
            <a:off x="225710" y="1379219"/>
            <a:ext cx="2883249" cy="2743715"/>
          </a:xfrm>
          <a:prstGeom prst="rect">
            <a:avLst/>
          </a:prstGeom>
        </p:spPr>
      </p:pic>
      <p:pic>
        <p:nvPicPr>
          <p:cNvPr id="7" name="圖片 6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2103CD80-11F5-EE34-CD36-E06F106B07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00" t="3043" r="49250" b="21528"/>
          <a:stretch/>
        </p:blipFill>
        <p:spPr>
          <a:xfrm>
            <a:off x="3108959" y="1379219"/>
            <a:ext cx="2892385" cy="2743715"/>
          </a:xfrm>
          <a:prstGeom prst="rect">
            <a:avLst/>
          </a:prstGeom>
        </p:spPr>
      </p:pic>
      <p:pic>
        <p:nvPicPr>
          <p:cNvPr id="9" name="圖片 8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2A832A9D-14BE-9AD2-9CE6-16C3210B0F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33" t="4683" r="49417" b="21365"/>
          <a:stretch/>
        </p:blipFill>
        <p:spPr>
          <a:xfrm>
            <a:off x="6001345" y="1379219"/>
            <a:ext cx="2883248" cy="275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7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D1DD7-4056-1FEA-8AB4-1837B5C72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2A58C41-0565-1F90-31E6-959A6077F11A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程式碼</a:t>
            </a:r>
            <a:r>
              <a:rPr lang="en-US" altLang="zh-TW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CODE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F2B85E7-270C-6A0F-BC2D-BA0D538F24A1}"/>
              </a:ext>
            </a:extLst>
          </p:cNvPr>
          <p:cNvSpPr/>
          <p:nvPr/>
        </p:nvSpPr>
        <p:spPr>
          <a:xfrm>
            <a:off x="113001" y="782728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  <a:ea typeface="+mj-ea"/>
              </a:rPr>
              <a:t>人機介面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77234D03-D242-0209-2305-7E1930C7AA5A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55930590-6D38-3DA1-0FE9-90D2E26F32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76" t="2482" r="48982" b="21364"/>
          <a:stretch/>
        </p:blipFill>
        <p:spPr>
          <a:xfrm>
            <a:off x="225710" y="1379219"/>
            <a:ext cx="2883249" cy="2743715"/>
          </a:xfrm>
          <a:prstGeom prst="rect">
            <a:avLst/>
          </a:prstGeom>
        </p:spPr>
      </p:pic>
      <p:pic>
        <p:nvPicPr>
          <p:cNvPr id="7" name="圖片 6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1BEB87C8-F8CC-3B2F-92F5-38F696B5D3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00" t="3043" r="49250" b="21528"/>
          <a:stretch/>
        </p:blipFill>
        <p:spPr>
          <a:xfrm>
            <a:off x="3108959" y="1379219"/>
            <a:ext cx="2892385" cy="2743715"/>
          </a:xfrm>
          <a:prstGeom prst="rect">
            <a:avLst/>
          </a:prstGeom>
        </p:spPr>
      </p:pic>
      <p:pic>
        <p:nvPicPr>
          <p:cNvPr id="9" name="圖片 8" descr="一張含有 文字, 螢幕擷取畫面, 軟體, 作業系統 的圖片&#10;&#10;自動產生的描述">
            <a:extLst>
              <a:ext uri="{FF2B5EF4-FFF2-40B4-BE49-F238E27FC236}">
                <a16:creationId xmlns:a16="http://schemas.microsoft.com/office/drawing/2014/main" id="{368442A3-A5E3-6DFC-FB19-8BE45076095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33" t="4683" r="49417" b="21365"/>
          <a:stretch/>
        </p:blipFill>
        <p:spPr>
          <a:xfrm>
            <a:off x="6001345" y="1379219"/>
            <a:ext cx="2883248" cy="275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0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1340F-5CC4-E1B6-5FF4-8C4F63302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0A5DE07D-BA83-FF52-7F88-878CFCFCB8A9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程式碼</a:t>
            </a:r>
            <a:r>
              <a:rPr lang="en-US" altLang="zh-TW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CODE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546E6D5-2115-A627-B933-F7F8D22F687D}"/>
              </a:ext>
            </a:extLst>
          </p:cNvPr>
          <p:cNvSpPr/>
          <p:nvPr/>
        </p:nvSpPr>
        <p:spPr>
          <a:xfrm>
            <a:off x="113001" y="7827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  <a:ea typeface="+mj-ea"/>
              </a:rPr>
              <a:t>房間序號導航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5816A722-938D-E023-BA88-8115E1A5B898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 descr="一張含有 文字, 軟體, 電腦圖示, 多媒體軟體 的圖片&#10;&#10;自動產生的描述">
            <a:extLst>
              <a:ext uri="{FF2B5EF4-FFF2-40B4-BE49-F238E27FC236}">
                <a16:creationId xmlns:a16="http://schemas.microsoft.com/office/drawing/2014/main" id="{862C6A23-BB2D-4963-C49D-3AFF0ABE7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83" t="6432" r="35500"/>
          <a:stretch/>
        </p:blipFill>
        <p:spPr>
          <a:xfrm>
            <a:off x="2369820" y="969934"/>
            <a:ext cx="4107180" cy="320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5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C3EBB16A-0AD6-482D-AA2F-E4C5A81E44B2}"/>
              </a:ext>
            </a:extLst>
          </p:cNvPr>
          <p:cNvSpPr/>
          <p:nvPr/>
        </p:nvSpPr>
        <p:spPr>
          <a:xfrm>
            <a:off x="0" y="-14015"/>
            <a:ext cx="9144001" cy="9974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 bwMode="auto">
          <a:xfrm>
            <a:off x="1227184" y="249409"/>
            <a:ext cx="18774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2400" kern="100">
              <a:solidFill>
                <a:schemeClr val="bg1"/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0F1B35CB-F420-4CAB-92EA-0DE5D093E3F6}"/>
              </a:ext>
            </a:extLst>
          </p:cNvPr>
          <p:cNvSpPr/>
          <p:nvPr/>
        </p:nvSpPr>
        <p:spPr bwMode="auto">
          <a:xfrm>
            <a:off x="-27729" y="157076"/>
            <a:ext cx="12362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3600" kern="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目 錄</a:t>
            </a:r>
            <a:endParaRPr lang="zh-CN" altLang="en-US" sz="3600" kern="100" dirty="0">
              <a:solidFill>
                <a:schemeClr val="bg1"/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B4DAF5A-F0C7-46AF-96C4-255D76C773F0}"/>
              </a:ext>
            </a:extLst>
          </p:cNvPr>
          <p:cNvCxnSpPr/>
          <p:nvPr/>
        </p:nvCxnSpPr>
        <p:spPr>
          <a:xfrm>
            <a:off x="1208508" y="307242"/>
            <a:ext cx="0" cy="3459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>
            <a:extLst>
              <a:ext uri="{FF2B5EF4-FFF2-40B4-BE49-F238E27FC236}">
                <a16:creationId xmlns:a16="http://schemas.microsoft.com/office/drawing/2014/main" id="{08DBBDA6-A305-485F-BD13-6D3802AB9326}"/>
              </a:ext>
            </a:extLst>
          </p:cNvPr>
          <p:cNvSpPr/>
          <p:nvPr/>
        </p:nvSpPr>
        <p:spPr>
          <a:xfrm>
            <a:off x="240816" y="1495168"/>
            <a:ext cx="871292" cy="871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01</a:t>
            </a:r>
            <a:endParaRPr lang="zh-CN" altLang="en-US" sz="2400">
              <a:latin typeface="+mj-lt"/>
            </a:endParaRP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06A5D669-B85A-4CFA-A605-F90DEDC58F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9351" y="1704995"/>
            <a:ext cx="1980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dirty="0">
                <a:solidFill>
                  <a:schemeClr val="accent1"/>
                </a:solidFill>
                <a:latin typeface="+mj-ea"/>
                <a:ea typeface="+mj-ea"/>
              </a:rPr>
              <a:t>實驗方法與過程</a:t>
            </a:r>
            <a:endParaRPr lang="zh-CN" altLang="en-US" sz="1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0" name="文本框 6">
            <a:extLst>
              <a:ext uri="{FF2B5EF4-FFF2-40B4-BE49-F238E27FC236}">
                <a16:creationId xmlns:a16="http://schemas.microsoft.com/office/drawing/2014/main" id="{51ED690A-3001-4FF2-AC2A-DE15C617E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2108" y="3232082"/>
            <a:ext cx="1980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dirty="0">
                <a:solidFill>
                  <a:schemeClr val="accent1"/>
                </a:solidFill>
                <a:latin typeface="+mj-ea"/>
                <a:ea typeface="+mj-ea"/>
              </a:rPr>
              <a:t>實驗結果與討論</a:t>
            </a:r>
            <a:endParaRPr lang="en-US" altLang="zh-CN" sz="1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2" name="文本框 6">
            <a:extLst>
              <a:ext uri="{FF2B5EF4-FFF2-40B4-BE49-F238E27FC236}">
                <a16:creationId xmlns:a16="http://schemas.microsoft.com/office/drawing/2014/main" id="{94D1CB4E-C486-4282-9166-ACE60101F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0362" y="1669029"/>
            <a:ext cx="172354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dirty="0">
                <a:solidFill>
                  <a:schemeClr val="accent1"/>
                </a:solidFill>
                <a:latin typeface="+mj-ea"/>
                <a:ea typeface="+mj-ea"/>
              </a:rPr>
              <a:t>期末專題說明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3956C3A9-734E-41D9-B2EA-A19615CD757F}"/>
              </a:ext>
            </a:extLst>
          </p:cNvPr>
          <p:cNvSpPr/>
          <p:nvPr/>
        </p:nvSpPr>
        <p:spPr>
          <a:xfrm>
            <a:off x="5033000" y="1506737"/>
            <a:ext cx="871292" cy="871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02</a:t>
            </a:r>
            <a:endParaRPr lang="zh-CN" altLang="en-US" sz="2400">
              <a:latin typeface="+mj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7AEFD7A2-93EB-4BA4-A558-4FD806027970}"/>
              </a:ext>
            </a:extLst>
          </p:cNvPr>
          <p:cNvSpPr/>
          <p:nvPr/>
        </p:nvSpPr>
        <p:spPr>
          <a:xfrm>
            <a:off x="240816" y="3088825"/>
            <a:ext cx="871292" cy="871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+mj-lt"/>
              </a:rPr>
              <a:t>03</a:t>
            </a:r>
            <a:endParaRPr lang="zh-CN" alt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428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FD56EC3-9CD7-4895-978B-523D2D0815A4}"/>
              </a:ext>
            </a:extLst>
          </p:cNvPr>
          <p:cNvSpPr/>
          <p:nvPr/>
        </p:nvSpPr>
        <p:spPr>
          <a:xfrm>
            <a:off x="0" y="124803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BDBFD332-C55A-4B7C-8E47-83977B2CCB2B}"/>
              </a:ext>
            </a:extLst>
          </p:cNvPr>
          <p:cNvSpPr/>
          <p:nvPr/>
        </p:nvSpPr>
        <p:spPr>
          <a:xfrm>
            <a:off x="3917752" y="772917"/>
            <a:ext cx="1281672" cy="12816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83B54F9-5625-47BF-A471-30AC2D9AD53F}"/>
              </a:ext>
            </a:extLst>
          </p:cNvPr>
          <p:cNvSpPr/>
          <p:nvPr/>
        </p:nvSpPr>
        <p:spPr bwMode="auto">
          <a:xfrm>
            <a:off x="2671481" y="2130264"/>
            <a:ext cx="380104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4400" spc="300" dirty="0">
                <a:solidFill>
                  <a:srgbClr val="FFFFFF"/>
                </a:solidFill>
              </a:rPr>
              <a:t>期末專題說明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C1667AC8-7E0D-45DD-84DC-7CE6F6BB818A}"/>
              </a:ext>
            </a:extLst>
          </p:cNvPr>
          <p:cNvCxnSpPr/>
          <p:nvPr/>
        </p:nvCxnSpPr>
        <p:spPr>
          <a:xfrm>
            <a:off x="4170702" y="3323355"/>
            <a:ext cx="8025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82BD473B-86FC-4B4E-BC52-DAE387E67E57}"/>
              </a:ext>
            </a:extLst>
          </p:cNvPr>
          <p:cNvSpPr/>
          <p:nvPr/>
        </p:nvSpPr>
        <p:spPr>
          <a:xfrm>
            <a:off x="3823595" y="3477887"/>
            <a:ext cx="1496811" cy="320584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  <a:latin typeface="+mj-lt"/>
              </a:rPr>
              <a:t>PART ONE</a:t>
            </a:r>
            <a:endParaRPr lang="zh-CN" altLang="en-US" sz="14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E3E76D43-7B91-44DF-8373-F62D9482DD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78" b="89979" l="3450" r="94550">
                        <a14:foregroundMark x1="45850" y1="32384" x2="45850" y2="32384"/>
                        <a14:foregroundMark x1="52200" y1="28323" x2="52200" y2="28323"/>
                        <a14:foregroundMark x1="51600" y1="11129" x2="51600" y2="11129"/>
                        <a14:foregroundMark x1="36050" y1="4430" x2="36050" y2="4430"/>
                        <a14:foregroundMark x1="79050" y1="14768" x2="79050" y2="14768"/>
                        <a14:foregroundMark x1="90350" y1="44726" x2="90350" y2="44726"/>
                        <a14:foregroundMark x1="84400" y1="64768" x2="84400" y2="64768"/>
                        <a14:foregroundMark x1="19950" y1="31751" x2="19950" y2="31751"/>
                        <a14:foregroundMark x1="33000" y1="44093" x2="33000" y2="44093"/>
                        <a14:foregroundMark x1="3450" y1="59863" x2="3450" y2="59863"/>
                        <a14:foregroundMark x1="31850" y1="63344" x2="31850" y2="63344"/>
                        <a14:foregroundMark x1="51800" y1="68776" x2="51800" y2="68776"/>
                        <a14:foregroundMark x1="53500" y1="87816" x2="53500" y2="87816"/>
                        <a14:foregroundMark x1="94550" y1="51582" x2="94550" y2="51582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9550" y="975351"/>
            <a:ext cx="924899" cy="87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6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5709" y="285406"/>
            <a:ext cx="2437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功能需求</a:t>
            </a:r>
            <a:endParaRPr lang="en-US" altLang="zh-CN" sz="20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3362A44-56F5-4542-BC3C-2F9017422B54}"/>
              </a:ext>
            </a:extLst>
          </p:cNvPr>
          <p:cNvSpPr/>
          <p:nvPr/>
        </p:nvSpPr>
        <p:spPr>
          <a:xfrm>
            <a:off x="113001" y="4059273"/>
            <a:ext cx="8917998" cy="315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</a:t>
            </a:r>
            <a:r>
              <a:rPr lang="en-US" altLang="zh-TW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為期末專題功能需求，分為兩部分，第一部分為基礎功能其細項有六項，第二部分為加分項，加分細項有五項。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8FE69C5-EB24-4D08-B228-13095B55D9B8}"/>
              </a:ext>
            </a:extLst>
          </p:cNvPr>
          <p:cNvCxnSpPr/>
          <p:nvPr/>
        </p:nvCxnSpPr>
        <p:spPr>
          <a:xfrm>
            <a:off x="225710" y="4059273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A7DE2583-AFCD-E9E0-3933-0A9A53EA2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667925"/>
              </p:ext>
            </p:extLst>
          </p:nvPr>
        </p:nvGraphicFramePr>
        <p:xfrm>
          <a:off x="1467165" y="1348783"/>
          <a:ext cx="6209671" cy="1963581"/>
        </p:xfrm>
        <a:graphic>
          <a:graphicData uri="http://schemas.openxmlformats.org/drawingml/2006/table">
            <a:tbl>
              <a:tblPr firstRow="1" firstCol="1" bandRow="1">
                <a:tableStyleId>{72833802-FEF1-4C79-8D5D-14CF1EAF98D9}</a:tableStyleId>
              </a:tblPr>
              <a:tblGrid>
                <a:gridCol w="3319287">
                  <a:extLst>
                    <a:ext uri="{9D8B030D-6E8A-4147-A177-3AD203B41FA5}">
                      <a16:colId xmlns:a16="http://schemas.microsoft.com/office/drawing/2014/main" val="2675804679"/>
                    </a:ext>
                  </a:extLst>
                </a:gridCol>
                <a:gridCol w="2890384">
                  <a:extLst>
                    <a:ext uri="{9D8B030D-6E8A-4147-A177-3AD203B41FA5}">
                      <a16:colId xmlns:a16="http://schemas.microsoft.com/office/drawing/2014/main" val="1249581897"/>
                    </a:ext>
                  </a:extLst>
                </a:gridCol>
              </a:tblGrid>
              <a:tr h="242338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400" kern="100" dirty="0">
                          <a:effectLst/>
                        </a:rPr>
                        <a:t>基礎功能需求</a:t>
                      </a:r>
                      <a:endParaRPr lang="zh-TW" sz="140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400" kern="100" dirty="0">
                          <a:effectLst/>
                        </a:rPr>
                        <a:t>加分項需求</a:t>
                      </a:r>
                      <a:endParaRPr lang="zh-TW" sz="140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6408233"/>
                  </a:ext>
                </a:extLst>
              </a:tr>
              <a:tr h="244132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 dirty="0">
                          <a:effectLst/>
                        </a:rPr>
                        <a:t>環境建立地圖</a:t>
                      </a:r>
                      <a:endParaRPr lang="zh-TW" sz="1200" b="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200" b="0" kern="100">
                          <a:effectLst/>
                        </a:rPr>
                        <a:t>更改房間陳設、外型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6877599"/>
                  </a:ext>
                </a:extLst>
              </a:tr>
              <a:tr h="244132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 dirty="0">
                          <a:effectLst/>
                        </a:rPr>
                        <a:t>鍵盤控制</a:t>
                      </a:r>
                      <a:endParaRPr lang="zh-TW" sz="1200" b="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200" b="0" kern="100">
                          <a:effectLst/>
                        </a:rPr>
                        <a:t>增加避開障礙物功能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9130089"/>
                  </a:ext>
                </a:extLst>
              </a:tr>
              <a:tr h="244132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>
                          <a:effectLst/>
                        </a:rPr>
                        <a:t>基礎定位</a:t>
                      </a:r>
                      <a:r>
                        <a:rPr lang="en-US" sz="1200" b="0" kern="100">
                          <a:effectLst/>
                        </a:rPr>
                        <a:t>(AMCL)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200" b="0" kern="100">
                          <a:effectLst/>
                        </a:rPr>
                        <a:t>增加控制演算法</a:t>
                      </a:r>
                      <a:r>
                        <a:rPr lang="en-US" sz="1200" b="0" kern="100">
                          <a:effectLst/>
                        </a:rPr>
                        <a:t>(</a:t>
                      </a:r>
                      <a:r>
                        <a:rPr lang="zh-TW" sz="1200" b="0" kern="100">
                          <a:effectLst/>
                        </a:rPr>
                        <a:t>提出理論模型</a:t>
                      </a:r>
                      <a:r>
                        <a:rPr lang="en-US" sz="1200" b="0" kern="100">
                          <a:effectLst/>
                        </a:rPr>
                        <a:t>)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92775938"/>
                  </a:ext>
                </a:extLst>
              </a:tr>
              <a:tr h="244132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>
                          <a:effectLst/>
                        </a:rPr>
                        <a:t>自主導航</a:t>
                      </a:r>
                      <a:r>
                        <a:rPr lang="en-US" sz="1200" b="0" kern="100">
                          <a:effectLst/>
                        </a:rPr>
                        <a:t>(Navigation)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設計人機介面</a:t>
                      </a:r>
                      <a:r>
                        <a:rPr lang="en-US" sz="1200" b="0" kern="100" dirty="0">
                          <a:effectLst/>
                        </a:rPr>
                        <a:t>(web based)</a:t>
                      </a:r>
                      <a:endParaRPr lang="zh-TW" sz="1200" b="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3858237"/>
                  </a:ext>
                </a:extLst>
              </a:tr>
              <a:tr h="244132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>
                          <a:effectLst/>
                        </a:rPr>
                        <a:t>執行</a:t>
                      </a:r>
                      <a:r>
                        <a:rPr lang="en-US" sz="1200" b="0" kern="100">
                          <a:effectLst/>
                        </a:rPr>
                        <a:t>launch</a:t>
                      </a:r>
                      <a:r>
                        <a:rPr lang="zh-TW" sz="1200" b="0" kern="100">
                          <a:effectLst/>
                        </a:rPr>
                        <a:t>檔案執行所有設定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多機器人互動</a:t>
                      </a:r>
                      <a:r>
                        <a:rPr lang="en-US" sz="1200" b="0" kern="100" dirty="0">
                          <a:effectLst/>
                        </a:rPr>
                        <a:t>(</a:t>
                      </a:r>
                      <a:r>
                        <a:rPr lang="zh-TW" sz="1200" b="0" kern="100" dirty="0">
                          <a:effectLst/>
                        </a:rPr>
                        <a:t>交錯、跟隨</a:t>
                      </a:r>
                      <a:r>
                        <a:rPr lang="en-US" sz="1200" b="0" kern="100" dirty="0">
                          <a:effectLst/>
                        </a:rPr>
                        <a:t>)</a:t>
                      </a:r>
                      <a:endParaRPr lang="zh-TW" sz="1200" b="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64336737"/>
                  </a:ext>
                </a:extLst>
              </a:tr>
              <a:tr h="500583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</a:pPr>
                      <a:r>
                        <a:rPr lang="zh-TW" sz="1200" b="0" kern="100">
                          <a:effectLst/>
                        </a:rPr>
                        <a:t>以</a:t>
                      </a:r>
                      <a:r>
                        <a:rPr lang="en-US" sz="1200" b="0" kern="100">
                          <a:effectLst/>
                        </a:rPr>
                        <a:t>ros node</a:t>
                      </a:r>
                      <a:r>
                        <a:rPr lang="zh-TW" sz="1200" b="0" kern="100">
                          <a:effectLst/>
                        </a:rPr>
                        <a:t>輸入序號可移動到指定房間</a:t>
                      </a:r>
                      <a:endParaRPr lang="zh-TW" sz="1200" b="0" kern="10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1200" b="0" kern="100" dirty="0">
                          <a:effectLst/>
                        </a:rPr>
                        <a:t> </a:t>
                      </a:r>
                      <a:endParaRPr lang="zh-TW" sz="1200" b="0" kern="100" dirty="0">
                        <a:effectLst/>
                        <a:latin typeface="Aptos" panose="020B000402020202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6379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304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18763-9900-8F56-45FD-DEEF9AAF1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DEF9270-A37C-7E80-BB5A-E95ABB3FB6B6}"/>
              </a:ext>
            </a:extLst>
          </p:cNvPr>
          <p:cNvSpPr/>
          <p:nvPr/>
        </p:nvSpPr>
        <p:spPr>
          <a:xfrm>
            <a:off x="225709" y="285406"/>
            <a:ext cx="2437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功能需求</a:t>
            </a:r>
            <a:endParaRPr lang="en-US" altLang="zh-CN" sz="20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BE1366D-536A-5702-9339-EB3D5F604F97}"/>
              </a:ext>
            </a:extLst>
          </p:cNvPr>
          <p:cNvSpPr/>
          <p:nvPr/>
        </p:nvSpPr>
        <p:spPr>
          <a:xfrm>
            <a:off x="113001" y="4059273"/>
            <a:ext cx="8917998" cy="315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</a:t>
            </a:r>
            <a:r>
              <a:rPr lang="en-US" altLang="zh-TW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是本次實驗場地圖，使用</a:t>
            </a:r>
            <a:r>
              <a:rPr lang="en-US" altLang="zh-TW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Gazebo</a:t>
            </a: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軟體自帶的場，名稱為</a:t>
            </a:r>
            <a:r>
              <a:rPr lang="en-US" altLang="zh-TW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Turtlebot3</a:t>
            </a: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en-US" altLang="zh-TW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house</a:t>
            </a:r>
            <a:r>
              <a:rPr lang="zh-TW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，共有六個房間。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2A329C82-1038-3D07-E523-2C0D2398928B}"/>
              </a:ext>
            </a:extLst>
          </p:cNvPr>
          <p:cNvCxnSpPr/>
          <p:nvPr/>
        </p:nvCxnSpPr>
        <p:spPr>
          <a:xfrm>
            <a:off x="225710" y="4059273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 descr="一張含有 Rectangle, 正方形, 螢幕擷取畫面 的圖片&#10;&#10;自動產生的描述">
            <a:extLst>
              <a:ext uri="{FF2B5EF4-FFF2-40B4-BE49-F238E27FC236}">
                <a16:creationId xmlns:a16="http://schemas.microsoft.com/office/drawing/2014/main" id="{30BB22CF-898B-2EBE-6433-18DC63145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995" y="1050484"/>
            <a:ext cx="4220011" cy="256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0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FD56EC3-9CD7-4895-978B-523D2D0815A4}"/>
              </a:ext>
            </a:extLst>
          </p:cNvPr>
          <p:cNvSpPr/>
          <p:nvPr/>
        </p:nvSpPr>
        <p:spPr>
          <a:xfrm>
            <a:off x="0" y="124803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BDBFD332-C55A-4B7C-8E47-83977B2CCB2B}"/>
              </a:ext>
            </a:extLst>
          </p:cNvPr>
          <p:cNvSpPr/>
          <p:nvPr/>
        </p:nvSpPr>
        <p:spPr>
          <a:xfrm>
            <a:off x="3917752" y="772917"/>
            <a:ext cx="1281672" cy="12816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83B54F9-5625-47BF-A471-30AC2D9AD53F}"/>
              </a:ext>
            </a:extLst>
          </p:cNvPr>
          <p:cNvSpPr/>
          <p:nvPr/>
        </p:nvSpPr>
        <p:spPr bwMode="auto">
          <a:xfrm>
            <a:off x="2370116" y="2130264"/>
            <a:ext cx="440377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4400" spc="300" dirty="0">
                <a:solidFill>
                  <a:schemeClr val="bg1"/>
                </a:solidFill>
              </a:rPr>
              <a:t>實驗方法與過程</a:t>
            </a:r>
            <a:endParaRPr lang="zh-CN" altLang="en-US" sz="4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C1667AC8-7E0D-45DD-84DC-7CE6F6BB818A}"/>
              </a:ext>
            </a:extLst>
          </p:cNvPr>
          <p:cNvCxnSpPr/>
          <p:nvPr/>
        </p:nvCxnSpPr>
        <p:spPr>
          <a:xfrm>
            <a:off x="4170702" y="3323355"/>
            <a:ext cx="80259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82BD473B-86FC-4B4E-BC52-DAE387E67E57}"/>
              </a:ext>
            </a:extLst>
          </p:cNvPr>
          <p:cNvSpPr/>
          <p:nvPr/>
        </p:nvSpPr>
        <p:spPr>
          <a:xfrm>
            <a:off x="3823595" y="3477887"/>
            <a:ext cx="1496811" cy="320584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FF0000"/>
                </a:solidFill>
                <a:latin typeface="+mj-lt"/>
              </a:rPr>
              <a:t>PART TWO</a:t>
            </a:r>
            <a:endParaRPr lang="zh-CN" altLang="en-US" sz="14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C047CAF-8783-4EE4-82FB-E9A179ADB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378" b="89979" l="3450" r="94550">
                        <a14:foregroundMark x1="45850" y1="32384" x2="45850" y2="32384"/>
                        <a14:foregroundMark x1="52200" y1="28323" x2="52200" y2="28323"/>
                        <a14:foregroundMark x1="51600" y1="11129" x2="51600" y2="11129"/>
                        <a14:foregroundMark x1="36050" y1="4430" x2="36050" y2="4430"/>
                        <a14:foregroundMark x1="79050" y1="14768" x2="79050" y2="14768"/>
                        <a14:foregroundMark x1="90350" y1="44726" x2="90350" y2="44726"/>
                        <a14:foregroundMark x1="84400" y1="64768" x2="84400" y2="64768"/>
                        <a14:foregroundMark x1="19950" y1="31751" x2="19950" y2="31751"/>
                        <a14:foregroundMark x1="33000" y1="44093" x2="33000" y2="44093"/>
                        <a14:foregroundMark x1="3450" y1="59863" x2="3450" y2="59863"/>
                        <a14:foregroundMark x1="31850" y1="63344" x2="31850" y2="63344"/>
                        <a14:foregroundMark x1="51800" y1="68776" x2="51800" y2="68776"/>
                        <a14:foregroundMark x1="53500" y1="87816" x2="53500" y2="87816"/>
                        <a14:foregroundMark x1="94550" y1="51582" x2="94550" y2="51582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9550" y="975351"/>
            <a:ext cx="924899" cy="87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9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5387CE0E-38CA-2A4B-ADCF-347E2DF62BE9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實驗方法與過程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8993841-758F-7842-8795-0A9B445F978D}"/>
              </a:ext>
            </a:extLst>
          </p:cNvPr>
          <p:cNvSpPr/>
          <p:nvPr/>
        </p:nvSpPr>
        <p:spPr>
          <a:xfrm>
            <a:off x="113001" y="782728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</a:rPr>
              <a:t>環境建圖與鍵盤控制機器人功能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992D5D51-EA3A-4646-8808-DEBCF8DA2C43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BA917A12-7FA0-E94F-B5B7-E00A6BACE2A2}"/>
              </a:ext>
            </a:extLst>
          </p:cNvPr>
          <p:cNvSpPr/>
          <p:nvPr/>
        </p:nvSpPr>
        <p:spPr>
          <a:xfrm>
            <a:off x="113000" y="1159730"/>
            <a:ext cx="8909080" cy="305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這邊使用 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Gmapping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套件 進行機器人環境建圖和鍵盤控制：</a:t>
            </a:r>
            <a:endParaRPr lang="en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" name="資料庫圖表 1">
            <a:extLst>
              <a:ext uri="{FF2B5EF4-FFF2-40B4-BE49-F238E27FC236}">
                <a16:creationId xmlns:a16="http://schemas.microsoft.com/office/drawing/2014/main" id="{3398EF4B-33A0-DDA1-BFE6-302D655BDE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723512"/>
              </p:ext>
            </p:extLst>
          </p:nvPr>
        </p:nvGraphicFramePr>
        <p:xfrm>
          <a:off x="1862137" y="1632700"/>
          <a:ext cx="5419725" cy="2996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1803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5563D4-139E-E861-B908-0CDC95019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63CA1CD0-E130-9CF3-0F4B-74E55F1FD57B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實驗方法與過程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B202D8-DBFD-D41F-8407-AAF1D8D87105}"/>
              </a:ext>
            </a:extLst>
          </p:cNvPr>
          <p:cNvSpPr/>
          <p:nvPr/>
        </p:nvSpPr>
        <p:spPr>
          <a:xfrm>
            <a:off x="113001" y="782728"/>
            <a:ext cx="2640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b="1" dirty="0">
                <a:solidFill>
                  <a:schemeClr val="accent1"/>
                </a:solidFill>
                <a:latin typeface="+mj-ea"/>
              </a:rPr>
              <a:t>自主導航</a:t>
            </a:r>
            <a:r>
              <a:rPr lang="en-US" altLang="zh-TW" sz="1800" b="1" dirty="0">
                <a:solidFill>
                  <a:schemeClr val="accent1"/>
                </a:solidFill>
                <a:latin typeface="+mj-ea"/>
              </a:rPr>
              <a:t>( Navigation)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645AD780-B564-72D6-B046-5D0C8CA66EEB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3C2AF817-8E88-F831-BCDD-AF8A132A068B}"/>
              </a:ext>
            </a:extLst>
          </p:cNvPr>
          <p:cNvSpPr/>
          <p:nvPr/>
        </p:nvSpPr>
        <p:spPr>
          <a:xfrm>
            <a:off x="113000" y="1159730"/>
            <a:ext cx="8909080" cy="1309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讓機器人能夠安全地從起點移動到目標位置。過程中結合地圖、定位、路徑規劃和障礙物避免功能。</a:t>
            </a:r>
            <a:endParaRPr lang="en-US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AMCL 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定位：確定機器人當前位置。</a:t>
            </a:r>
            <a:endParaRPr lang="en-US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路徑規劃：</a:t>
            </a:r>
            <a:endParaRPr lang="en-US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全局路徑規劃：設計從起點到目標的最佳路徑。</a:t>
            </a:r>
            <a:endParaRPr lang="en-US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lvl="1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局部路徑規劃：動態避開移動過程中的障礙物。</a:t>
            </a:r>
            <a:endParaRPr lang="en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75D4B406-E35C-7B60-EF4B-8777023D1F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35" t="14756"/>
          <a:stretch/>
        </p:blipFill>
        <p:spPr bwMode="auto">
          <a:xfrm>
            <a:off x="4304268" y="2397247"/>
            <a:ext cx="4726732" cy="24742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7460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429F3-2C0F-65F3-2414-F7E2A173D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D1052ED8-B065-FE1E-7896-D951265DB250}"/>
              </a:ext>
            </a:extLst>
          </p:cNvPr>
          <p:cNvSpPr/>
          <p:nvPr/>
        </p:nvSpPr>
        <p:spPr>
          <a:xfrm>
            <a:off x="113001" y="234875"/>
            <a:ext cx="34531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b="1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實驗方法與過程</a:t>
            </a:r>
            <a:endParaRPr lang="en-US" altLang="zh-CN" sz="2800" b="1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DC02368-BB3E-87C0-9DDE-C1C04E768363}"/>
              </a:ext>
            </a:extLst>
          </p:cNvPr>
          <p:cNvSpPr/>
          <p:nvPr/>
        </p:nvSpPr>
        <p:spPr>
          <a:xfrm>
            <a:off x="113001" y="782728"/>
            <a:ext cx="2856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1" dirty="0">
                <a:solidFill>
                  <a:schemeClr val="accent1"/>
                </a:solidFill>
                <a:latin typeface="+mj-ea"/>
              </a:rPr>
              <a:t>Launch</a:t>
            </a:r>
            <a:r>
              <a:rPr lang="zh-TW" altLang="en-US" sz="1800" b="1" dirty="0">
                <a:solidFill>
                  <a:schemeClr val="accent1"/>
                </a:solidFill>
                <a:latin typeface="+mj-ea"/>
              </a:rPr>
              <a:t>檔案整合相關設定</a:t>
            </a:r>
            <a:endParaRPr lang="en" altLang="zh-TW" sz="1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13" name="直接连接符 24">
            <a:extLst>
              <a:ext uri="{FF2B5EF4-FFF2-40B4-BE49-F238E27FC236}">
                <a16:creationId xmlns:a16="http://schemas.microsoft.com/office/drawing/2014/main" id="{314F0D14-9E1E-26AE-31BD-13E7B2E5026C}"/>
              </a:ext>
            </a:extLst>
          </p:cNvPr>
          <p:cNvCxnSpPr>
            <a:cxnSpLocks/>
          </p:cNvCxnSpPr>
          <p:nvPr/>
        </p:nvCxnSpPr>
        <p:spPr>
          <a:xfrm>
            <a:off x="225710" y="1152060"/>
            <a:ext cx="20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5676A5B0-B80E-5657-5EBD-F29DE1F7C464}"/>
              </a:ext>
            </a:extLst>
          </p:cNvPr>
          <p:cNvSpPr/>
          <p:nvPr/>
        </p:nvSpPr>
        <p:spPr>
          <a:xfrm>
            <a:off x="113000" y="1159730"/>
            <a:ext cx="8909080" cy="547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p"/>
            </a:pP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為了節省操作複雜度，所以將相關設定操作指令參數整合為一個檔案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integrate.launch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，內容包含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:gazebo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Navigation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0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rviz</a:t>
            </a:r>
            <a:r>
              <a:rPr lang="zh-TW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，其相關指令如圖所見。</a:t>
            </a:r>
            <a:endParaRPr lang="en" altLang="zh-TW" sz="105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FDB2A994-B25F-5344-7493-AB7205F035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3" t="6510" r="23733" b="54198"/>
          <a:stretch/>
        </p:blipFill>
        <p:spPr bwMode="auto">
          <a:xfrm>
            <a:off x="1214429" y="2108759"/>
            <a:ext cx="6512239" cy="22931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9296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D9C6BC8E-C144-42D0-9A3B-7AC7D04EE7A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毕业答辩"/>
</p:tagLst>
</file>

<file path=ppt/theme/theme1.xml><?xml version="1.0" encoding="utf-8"?>
<a:theme xmlns:a="http://schemas.openxmlformats.org/drawingml/2006/main" name="千图网海量PPT模板www.58pic.com​">
  <a:themeElements>
    <a:clrScheme name="答辩蓝色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29323F"/>
      </a:accent1>
      <a:accent2>
        <a:srgbClr val="29323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8893</TotalTime>
  <Words>975</Words>
  <Application>Microsoft Office PowerPoint</Application>
  <PresentationFormat>如螢幕大小 (16:9)</PresentationFormat>
  <Paragraphs>121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9" baseType="lpstr">
      <vt:lpstr>DengXian</vt:lpstr>
      <vt:lpstr>Microsoft YaHei</vt:lpstr>
      <vt:lpstr>方正兰亭黑_GBK</vt:lpstr>
      <vt:lpstr>微軟正黑體</vt:lpstr>
      <vt:lpstr>微軟正黑體</vt:lpstr>
      <vt:lpstr>標楷體</vt:lpstr>
      <vt:lpstr>Aptos</vt:lpstr>
      <vt:lpstr>Arial</vt:lpstr>
      <vt:lpstr>Calibri</vt:lpstr>
      <vt:lpstr>Calibri Light</vt:lpstr>
      <vt:lpstr>Wingdings</vt:lpstr>
      <vt:lpstr>千图网海量PPT模板www.58pic.com​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</dc:title>
  <dc:creator>白樹禮</dc:creator>
  <dc:description>研究方法期末報告</dc:description>
  <cp:lastModifiedBy>白樹禮</cp:lastModifiedBy>
  <cp:revision>406</cp:revision>
  <cp:lastPrinted>2024-12-13T04:05:17Z</cp:lastPrinted>
  <dcterms:created xsi:type="dcterms:W3CDTF">2017-05-01T12:27:42Z</dcterms:created>
  <dcterms:modified xsi:type="dcterms:W3CDTF">2025-01-08T03:24:42Z</dcterms:modified>
</cp:coreProperties>
</file>

<file path=docProps/thumbnail.jpeg>
</file>